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p:scale>
          <a:sx n="124" d="100"/>
          <a:sy n="124" d="100"/>
        </p:scale>
        <p:origin x="-1302" y="21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1/27/2018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1/27/2018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1/27/2018</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Boris Berger</a:t>
            </a:r>
            <a:endParaRPr lang="en-US" dirty="0"/>
          </a:p>
        </p:txBody>
      </p:sp>
      <p:sp>
        <p:nvSpPr>
          <p:cNvPr id="3" name="Title 2"/>
          <p:cNvSpPr>
            <a:spLocks noGrp="1"/>
          </p:cNvSpPr>
          <p:nvPr>
            <p:ph type="ctrTitle"/>
          </p:nvPr>
        </p:nvSpPr>
        <p:spPr/>
        <p:txBody>
          <a:bodyPr/>
          <a:lstStyle/>
          <a:p>
            <a:r>
              <a:rPr lang="sk-SK" dirty="0" smtClean="0"/>
              <a:t>Global problems</a:t>
            </a:r>
            <a:r>
              <a:rPr lang="en-GB" dirty="0" smtClean="0"/>
              <a:t> - tsunami</a:t>
            </a:r>
            <a:endParaRPr lang="en-US" dirty="0"/>
          </a:p>
        </p:txBody>
      </p:sp>
    </p:spTree>
    <p:extLst>
      <p:ext uri="{BB962C8B-B14F-4D97-AF65-F5344CB8AC3E}">
        <p14:creationId xmlns:p14="http://schemas.microsoft.com/office/powerpoint/2010/main" xmlns="" val="3183036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1775, Portugal</a:t>
            </a:r>
            <a:endParaRPr lang="sk-SK" dirty="0"/>
          </a:p>
        </p:txBody>
      </p:sp>
      <p:sp>
        <p:nvSpPr>
          <p:cNvPr id="3" name="Zástupný symbol obsahu 2"/>
          <p:cNvSpPr>
            <a:spLocks noGrp="1"/>
          </p:cNvSpPr>
          <p:nvPr>
            <p:ph sz="quarter" idx="13"/>
          </p:nvPr>
        </p:nvSpPr>
        <p:spPr/>
        <p:txBody>
          <a:bodyPr>
            <a:normAutofit/>
          </a:bodyPr>
          <a:lstStyle/>
          <a:p>
            <a:r>
              <a:rPr lang="en-GB" sz="1800" dirty="0" smtClean="0">
                <a:latin typeface="Tekton Pro Ext" pitchFamily="34" charset="-18"/>
              </a:rPr>
              <a:t>In second half of eighteen century hit Portuguese Lisbon powerful earthquake. After earthquake came big waves, which one</a:t>
            </a:r>
            <a:r>
              <a:rPr lang="sk-SK" sz="1800" dirty="0" smtClean="0">
                <a:latin typeface="Tekton Pro Ext" pitchFamily="34" charset="-18"/>
              </a:rPr>
              <a:t>s</a:t>
            </a:r>
            <a:r>
              <a:rPr lang="en-GB" sz="1800" dirty="0" smtClean="0">
                <a:latin typeface="Tekton Pro Ext" pitchFamily="34" charset="-18"/>
              </a:rPr>
              <a:t> destroyed everything on coast.   </a:t>
            </a:r>
            <a:endParaRPr lang="en-GB" sz="1800" dirty="0">
              <a:latin typeface="Tekton Pro Ext" pitchFamily="34" charset="-18"/>
            </a:endParaRPr>
          </a:p>
        </p:txBody>
      </p:sp>
      <p:pic>
        <p:nvPicPr>
          <p:cNvPr id="1026" name="Picture 2" descr="Výsledok vyhľadávania obrázkov pre dopyt tsunami lisabon 1755"/>
          <p:cNvPicPr>
            <a:picLocks noChangeAspect="1" noChangeArrowheads="1"/>
          </p:cNvPicPr>
          <p:nvPr/>
        </p:nvPicPr>
        <p:blipFill>
          <a:blip r:embed="rId2" cstate="print"/>
          <a:srcRect/>
          <a:stretch>
            <a:fillRect/>
          </a:stretch>
        </p:blipFill>
        <p:spPr bwMode="auto">
          <a:xfrm>
            <a:off x="733168" y="3259496"/>
            <a:ext cx="3671845" cy="2306580"/>
          </a:xfrm>
          <a:prstGeom prst="rect">
            <a:avLst/>
          </a:prstGeom>
          <a:noFill/>
        </p:spPr>
      </p:pic>
      <p:pic>
        <p:nvPicPr>
          <p:cNvPr id="1028" name="Picture 4" descr="Výsledok vyhľadávania obrázkov pre dopyt tsunami lisabon 1755"/>
          <p:cNvPicPr>
            <a:picLocks noChangeAspect="1" noChangeArrowheads="1"/>
          </p:cNvPicPr>
          <p:nvPr/>
        </p:nvPicPr>
        <p:blipFill>
          <a:blip r:embed="rId3" cstate="print"/>
          <a:srcRect/>
          <a:stretch>
            <a:fillRect/>
          </a:stretch>
        </p:blipFill>
        <p:spPr bwMode="auto">
          <a:xfrm>
            <a:off x="5626442" y="3559623"/>
            <a:ext cx="2865309" cy="189631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1883, Coast of Sumatra and java</a:t>
            </a:r>
            <a:endParaRPr lang="en-GB" dirty="0"/>
          </a:p>
        </p:txBody>
      </p:sp>
      <p:sp>
        <p:nvSpPr>
          <p:cNvPr id="3" name="Zástupný symbol obsahu 2"/>
          <p:cNvSpPr>
            <a:spLocks noGrp="1"/>
          </p:cNvSpPr>
          <p:nvPr>
            <p:ph sz="quarter" idx="13"/>
          </p:nvPr>
        </p:nvSpPr>
        <p:spPr/>
        <p:txBody>
          <a:bodyPr>
            <a:normAutofit/>
          </a:bodyPr>
          <a:lstStyle/>
          <a:p>
            <a:r>
              <a:rPr lang="en-GB" sz="1800" dirty="0" smtClean="0">
                <a:latin typeface="Tekton Pro Ext" pitchFamily="34" charset="-18"/>
              </a:rPr>
              <a:t>Volcano eruption of Krakatau was been one of the most devastating accident in history of Earth. Everything what outlasted earthquake was been destroyed by 40 meters tall tsunamis. They were observable in Pacific, Atlantic, Indian ocean and in English Channel too.     </a:t>
            </a:r>
            <a:endParaRPr lang="en-GB" sz="1800" dirty="0">
              <a:latin typeface="Tekton Pro Ext" pitchFamily="34" charset="-18"/>
            </a:endParaRPr>
          </a:p>
        </p:txBody>
      </p:sp>
      <p:pic>
        <p:nvPicPr>
          <p:cNvPr id="15362" name="Picture 2" descr="Výsledok vyhľadávania obrázkov pre dopyt sumatra and java tsunami 1883"/>
          <p:cNvPicPr>
            <a:picLocks noChangeAspect="1" noChangeArrowheads="1"/>
          </p:cNvPicPr>
          <p:nvPr/>
        </p:nvPicPr>
        <p:blipFill>
          <a:blip r:embed="rId2" cstate="print"/>
          <a:srcRect/>
          <a:stretch>
            <a:fillRect/>
          </a:stretch>
        </p:blipFill>
        <p:spPr bwMode="auto">
          <a:xfrm>
            <a:off x="650350" y="3532403"/>
            <a:ext cx="2377159" cy="3024206"/>
          </a:xfrm>
          <a:prstGeom prst="rect">
            <a:avLst/>
          </a:prstGeom>
          <a:noFill/>
        </p:spPr>
      </p:pic>
      <p:pic>
        <p:nvPicPr>
          <p:cNvPr id="15364" name="Picture 4" descr="Výsledok vyhľadávania obrázkov pre dopyt sumatra and java tsunami 1883"/>
          <p:cNvPicPr>
            <a:picLocks noChangeAspect="1" noChangeArrowheads="1"/>
          </p:cNvPicPr>
          <p:nvPr/>
        </p:nvPicPr>
        <p:blipFill>
          <a:blip r:embed="rId3" cstate="print"/>
          <a:srcRect/>
          <a:stretch>
            <a:fillRect/>
          </a:stretch>
        </p:blipFill>
        <p:spPr bwMode="auto">
          <a:xfrm>
            <a:off x="4005276" y="3506801"/>
            <a:ext cx="3571875" cy="26289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2004,indonesia,  Thailand, </a:t>
            </a:r>
            <a:r>
              <a:rPr lang="en-GB" dirty="0" err="1" smtClean="0"/>
              <a:t>sri</a:t>
            </a:r>
            <a:r>
              <a:rPr lang="en-GB" dirty="0" smtClean="0"/>
              <a:t> </a:t>
            </a:r>
            <a:r>
              <a:rPr lang="en-GB" dirty="0" err="1" smtClean="0"/>
              <a:t>lanka</a:t>
            </a:r>
            <a:r>
              <a:rPr lang="en-GB" dirty="0" smtClean="0"/>
              <a:t>    </a:t>
            </a:r>
            <a:endParaRPr lang="en-GB" dirty="0"/>
          </a:p>
        </p:txBody>
      </p:sp>
      <p:sp>
        <p:nvSpPr>
          <p:cNvPr id="3" name="Zástupný symbol obsahu 2"/>
          <p:cNvSpPr>
            <a:spLocks noGrp="1"/>
          </p:cNvSpPr>
          <p:nvPr>
            <p:ph sz="quarter" idx="13"/>
          </p:nvPr>
        </p:nvSpPr>
        <p:spPr/>
        <p:txBody>
          <a:bodyPr>
            <a:normAutofit/>
          </a:bodyPr>
          <a:lstStyle/>
          <a:p>
            <a:r>
              <a:rPr lang="en-GB" sz="1600" dirty="0" smtClean="0">
                <a:latin typeface="Tekton Pro Ext" pitchFamily="34" charset="-18"/>
              </a:rPr>
              <a:t>At Christmas in 2004 affected Indonesia destructive earthquake. This earthquake caused tsunamis which ones had inflicted biggest damages not only in Indonesia but also In Thailand and Sri Lanka. Here found death more then 28300 people.</a:t>
            </a:r>
            <a:r>
              <a:rPr lang="sk-SK" sz="1600" dirty="0" smtClean="0">
                <a:latin typeface="Tekton Pro Ext" pitchFamily="34" charset="-18"/>
              </a:rPr>
              <a:t> In epicenter, earthquake had intensity 9,15 magnitude.</a:t>
            </a:r>
            <a:endParaRPr lang="en-GB" sz="1600" dirty="0">
              <a:latin typeface="Tekton Pro Ext" pitchFamily="34" charset="-18"/>
            </a:endParaRPr>
          </a:p>
        </p:txBody>
      </p:sp>
      <p:pic>
        <p:nvPicPr>
          <p:cNvPr id="16392" name="Picture 8" descr="Súvisiaci obrázok"/>
          <p:cNvPicPr>
            <a:picLocks noChangeAspect="1" noChangeArrowheads="1"/>
          </p:cNvPicPr>
          <p:nvPr/>
        </p:nvPicPr>
        <p:blipFill>
          <a:blip r:embed="rId2" cstate="print"/>
          <a:srcRect/>
          <a:stretch>
            <a:fillRect/>
          </a:stretch>
        </p:blipFill>
        <p:spPr bwMode="auto">
          <a:xfrm>
            <a:off x="322729" y="3411705"/>
            <a:ext cx="3877369" cy="2582722"/>
          </a:xfrm>
          <a:prstGeom prst="rect">
            <a:avLst/>
          </a:prstGeom>
          <a:noFill/>
        </p:spPr>
      </p:pic>
      <p:pic>
        <p:nvPicPr>
          <p:cNvPr id="16394" name="Picture 10" descr="Súvisiaci obrázok"/>
          <p:cNvPicPr>
            <a:picLocks noChangeAspect="1" noChangeArrowheads="1"/>
          </p:cNvPicPr>
          <p:nvPr/>
        </p:nvPicPr>
        <p:blipFill>
          <a:blip r:embed="rId3" cstate="print"/>
          <a:srcRect/>
          <a:stretch>
            <a:fillRect/>
          </a:stretch>
        </p:blipFill>
        <p:spPr bwMode="auto">
          <a:xfrm>
            <a:off x="4702629" y="3653652"/>
            <a:ext cx="4253726" cy="2392721"/>
          </a:xfrm>
          <a:prstGeom prst="rect">
            <a:avLst/>
          </a:prstGeom>
          <a:noFill/>
        </p:spPr>
      </p:pic>
    </p:spTree>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237</TotalTime>
  <Words>142</Words>
  <Application>Microsoft Office PowerPoint</Application>
  <PresentationFormat>Prezentácia na obrazovke (4:3)</PresentationFormat>
  <Paragraphs>8</Paragraphs>
  <Slides>4</Slides>
  <Notes>0</Notes>
  <HiddenSlides>0</HiddenSlides>
  <MMClips>0</MMClips>
  <ScaleCrop>false</ScaleCrop>
  <HeadingPairs>
    <vt:vector size="4" baseType="variant">
      <vt:variant>
        <vt:lpstr>Motív</vt:lpstr>
      </vt:variant>
      <vt:variant>
        <vt:i4>1</vt:i4>
      </vt:variant>
      <vt:variant>
        <vt:lpstr>Nadpisy snímok</vt:lpstr>
      </vt:variant>
      <vt:variant>
        <vt:i4>4</vt:i4>
      </vt:variant>
    </vt:vector>
  </HeadingPairs>
  <TitlesOfParts>
    <vt:vector size="5" baseType="lpstr">
      <vt:lpstr>Horizon</vt:lpstr>
      <vt:lpstr>Global problems - tsunami</vt:lpstr>
      <vt:lpstr>1775, Portugal</vt:lpstr>
      <vt:lpstr>1883, Coast of Sumatra and java</vt:lpstr>
      <vt:lpstr>2004,indonesia,  Thailand, sri lanka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boris berger</dc:creator>
  <cp:lastModifiedBy>bokoboko@hotmail.sk</cp:lastModifiedBy>
  <cp:revision>25</cp:revision>
  <dcterms:created xsi:type="dcterms:W3CDTF">2014-09-16T21:36:11Z</dcterms:created>
  <dcterms:modified xsi:type="dcterms:W3CDTF">2018-01-27T16:22:59Z</dcterms:modified>
</cp:coreProperties>
</file>