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276" r:id="rId4"/>
    <p:sldId id="277" r:id="rId5"/>
    <p:sldId id="279" r:id="rId6"/>
    <p:sldId id="304" r:id="rId7"/>
    <p:sldId id="305" r:id="rId8"/>
    <p:sldId id="303" r:id="rId9"/>
    <p:sldId id="308" r:id="rId10"/>
    <p:sldId id="296" r:id="rId11"/>
    <p:sldId id="298" r:id="rId12"/>
    <p:sldId id="302" r:id="rId13"/>
    <p:sldId id="301" r:id="rId14"/>
    <p:sldId id="269" r:id="rId15"/>
    <p:sldId id="267" r:id="rId16"/>
    <p:sldId id="293" r:id="rId17"/>
    <p:sldId id="30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DA"/>
    <a:srgbClr val="F3AF91"/>
    <a:srgbClr val="F5B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 varScale="1">
        <p:scale>
          <a:sx n="53" d="100"/>
          <a:sy n="53" d="100"/>
        </p:scale>
        <p:origin x="133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19100" y="2752724"/>
            <a:ext cx="8305800" cy="1219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Technické </a:t>
            </a: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informatické</a:t>
            </a:r>
            <a:r>
              <a:rPr kumimoji="0" lang="sk-SK" sz="36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služby v stavebníctve</a:t>
            </a:r>
            <a:endParaRPr kumimoji="0" lang="sk-SK" sz="36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2530" name="Picture 2" descr="http://img.cas.sk/img/4/bigArticle/1791400_euro-peniaze-bankovky-crop-crop.jpg%3Ftime%3D1373112041%26hash%3Da5218843c2a21113025ce3c348ef58d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248400" y="0"/>
            <a:ext cx="2895600" cy="1240971"/>
          </a:xfrm>
          <a:prstGeom prst="rect">
            <a:avLst/>
          </a:prstGeom>
          <a:noFill/>
        </p:spPr>
      </p:pic>
      <p:pic>
        <p:nvPicPr>
          <p:cNvPr id="22532" name="Picture 4" descr="https://encrypted-tbn2.gstatic.com/images?q=tbn:ANd9GcQN6SQr7FMtazxaLebxvlwX-1FhH84fQt9oe6UQjAkUk46JR6xk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114924"/>
            <a:ext cx="2619375" cy="1743076"/>
          </a:xfrm>
          <a:prstGeom prst="rect">
            <a:avLst/>
          </a:prstGeom>
          <a:noFill/>
        </p:spPr>
      </p:pic>
      <p:pic>
        <p:nvPicPr>
          <p:cNvPr id="1026" name="Picture 2" descr="i_1148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178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7" name="Picture 3" descr="z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28600"/>
            <a:ext cx="2914929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305800" cy="762000"/>
          </a:xfrm>
          <a:prstGeom prst="rect">
            <a:avLst/>
          </a:prstGeom>
        </p:spPr>
        <p:txBody>
          <a:bodyPr vert="horz" lIns="0" tIns="45720" rIns="0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5105400" y="2895600"/>
            <a:ext cx="2590800" cy="2255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533400" y="2667000"/>
            <a:ext cx="8229600" cy="2286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533400" y="914400"/>
            <a:ext cx="8001000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Inštitút ekonomických a spoločenských analýz INESS</a:t>
            </a:r>
            <a:endParaRPr kumimoji="0" lang="sk-SK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itle 12"/>
          <p:cNvSpPr txBox="1">
            <a:spLocks/>
          </p:cNvSpPr>
          <p:nvPr/>
        </p:nvSpPr>
        <p:spPr>
          <a:xfrm>
            <a:off x="1295400" y="2209800"/>
            <a:ext cx="6477000" cy="32004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6" name="Title 12"/>
          <p:cNvSpPr txBox="1">
            <a:spLocks/>
          </p:cNvSpPr>
          <p:nvPr/>
        </p:nvSpPr>
        <p:spPr>
          <a:xfrm>
            <a:off x="4419600" y="838200"/>
            <a:ext cx="4191000" cy="838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" name="Obrázok 14" descr="10.JPG"/>
          <p:cNvPicPr>
            <a:picLocks noChangeAspect="1"/>
          </p:cNvPicPr>
          <p:nvPr/>
        </p:nvPicPr>
        <p:blipFill>
          <a:blip r:embed="rId2" cstate="print"/>
          <a:srcRect l="11667" t="11111" r="22500" b="23333"/>
          <a:stretch>
            <a:fillRect/>
          </a:stretch>
        </p:blipFill>
        <p:spPr>
          <a:xfrm>
            <a:off x="228600" y="2286000"/>
            <a:ext cx="4056585" cy="3024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ázok 20" descr="7.JPG"/>
          <p:cNvPicPr>
            <a:picLocks noChangeAspect="1"/>
          </p:cNvPicPr>
          <p:nvPr/>
        </p:nvPicPr>
        <p:blipFill>
          <a:blip r:embed="rId3" cstate="print"/>
          <a:srcRect t="7273" r="5634" b="9091"/>
          <a:stretch>
            <a:fillRect/>
          </a:stretch>
        </p:blipFill>
        <p:spPr>
          <a:xfrm>
            <a:off x="4495800" y="2286000"/>
            <a:ext cx="4404519" cy="3024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305800" cy="762000"/>
          </a:xfrm>
          <a:prstGeom prst="rect">
            <a:avLst/>
          </a:prstGeom>
        </p:spPr>
        <p:txBody>
          <a:bodyPr vert="horz" lIns="0" tIns="45720" rIns="0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096000" y="3048000"/>
            <a:ext cx="2590800" cy="2255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533400" y="2667000"/>
            <a:ext cx="8229600" cy="2286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533400" y="2057400"/>
            <a:ext cx="44958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1295400" y="1157288"/>
            <a:ext cx="7086600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Odborná exkurzia - Národná banka Slovenska</a:t>
            </a:r>
            <a:r>
              <a:rPr kumimoji="0" lang="sk-SK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Title 12"/>
          <p:cNvSpPr txBox="1">
            <a:spLocks/>
          </p:cNvSpPr>
          <p:nvPr/>
        </p:nvSpPr>
        <p:spPr>
          <a:xfrm>
            <a:off x="1295400" y="2209800"/>
            <a:ext cx="6477000" cy="32004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3" name="Obrázok 12" descr="P1160078.JPG"/>
          <p:cNvPicPr>
            <a:picLocks noChangeAspect="1"/>
          </p:cNvPicPr>
          <p:nvPr/>
        </p:nvPicPr>
        <p:blipFill>
          <a:blip r:embed="rId2" cstate="print"/>
          <a:srcRect t="12500" b="7500"/>
          <a:stretch>
            <a:fillRect/>
          </a:stretch>
        </p:blipFill>
        <p:spPr>
          <a:xfrm rot="5400000">
            <a:off x="-457200" y="2971800"/>
            <a:ext cx="4267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Obrázok 0" descr="P12000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2362200"/>
            <a:ext cx="4981575" cy="3595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Workshop</a:t>
            </a:r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sk-SK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Baťa</a:t>
            </a:r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inšpirácia pre súčasnosť“</a:t>
            </a:r>
            <a:endParaRPr lang="sk-SK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1" descr="4.JPG"/>
          <p:cNvPicPr/>
          <p:nvPr/>
        </p:nvPicPr>
        <p:blipFill>
          <a:blip r:embed="rId2" cstate="print"/>
          <a:srcRect t="24100" b="12881"/>
          <a:stretch>
            <a:fillRect/>
          </a:stretch>
        </p:blipFill>
        <p:spPr>
          <a:xfrm>
            <a:off x="457200" y="2514600"/>
            <a:ext cx="3810000" cy="2514600"/>
          </a:xfrm>
          <a:prstGeom prst="round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3352800" cy="2514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305800" cy="762000"/>
          </a:xfrm>
          <a:prstGeom prst="rect">
            <a:avLst/>
          </a:prstGeom>
        </p:spPr>
        <p:txBody>
          <a:bodyPr vert="horz" lIns="0" tIns="45720" rIns="0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096000" y="3048000"/>
            <a:ext cx="2590800" cy="2255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533400" y="2667000"/>
            <a:ext cx="8229600" cy="2286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533400" y="2057400"/>
            <a:ext cx="44958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533400" y="609600"/>
            <a:ext cx="8229600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Odborná prednáška pracovníkov Slovenskej Sporiteľne</a:t>
            </a:r>
            <a:endParaRPr kumimoji="0" lang="sk-SK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951890" cy="3581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4359683" cy="3276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305800" cy="762000"/>
          </a:xfrm>
          <a:prstGeom prst="rect">
            <a:avLst/>
          </a:prstGeom>
        </p:spPr>
        <p:txBody>
          <a:bodyPr vert="horz" lIns="0" tIns="45720" rIns="0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5105400" y="2895600"/>
            <a:ext cx="2590800" cy="2255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533400" y="2667000"/>
            <a:ext cx="8229600" cy="2286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533400" y="2057400"/>
            <a:ext cx="44958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685800" y="533400"/>
            <a:ext cx="73152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Školenie firmy Kros</a:t>
            </a:r>
            <a:endParaRPr kumimoji="0" lang="sk-SK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itle 12"/>
          <p:cNvSpPr txBox="1">
            <a:spLocks/>
          </p:cNvSpPr>
          <p:nvPr/>
        </p:nvSpPr>
        <p:spPr>
          <a:xfrm>
            <a:off x="1295400" y="2209800"/>
            <a:ext cx="6477000" cy="32004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4" name="Title 12"/>
          <p:cNvSpPr txBox="1">
            <a:spLocks/>
          </p:cNvSpPr>
          <p:nvPr/>
        </p:nvSpPr>
        <p:spPr>
          <a:xfrm>
            <a:off x="4724400" y="1905000"/>
            <a:ext cx="4038600" cy="838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4140" t="3326" r="2717"/>
          <a:stretch>
            <a:fillRect/>
          </a:stretch>
        </p:blipFill>
        <p:spPr bwMode="auto">
          <a:xfrm>
            <a:off x="609600" y="1524000"/>
            <a:ext cx="3429000" cy="22151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rrowheads="1"/>
          </p:cNvPicPr>
          <p:nvPr/>
        </p:nvPicPr>
        <p:blipFill>
          <a:blip r:embed="rId3" cstate="print"/>
          <a:srcRect l="1871" t="5820" r="2690" b="6887"/>
          <a:stretch>
            <a:fillRect/>
          </a:stretch>
        </p:blipFill>
        <p:spPr bwMode="auto">
          <a:xfrm>
            <a:off x="5181600" y="1524000"/>
            <a:ext cx="3420000" cy="219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rrowheads="1"/>
          </p:cNvPicPr>
          <p:nvPr/>
        </p:nvPicPr>
        <p:blipFill>
          <a:blip r:embed="rId4" cstate="print"/>
          <a:srcRect l="3777" r="5566" b="1493"/>
          <a:stretch>
            <a:fillRect/>
          </a:stretch>
        </p:blipFill>
        <p:spPr bwMode="auto">
          <a:xfrm>
            <a:off x="2895600" y="4343400"/>
            <a:ext cx="3420000" cy="219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305800" cy="762000"/>
          </a:xfrm>
          <a:prstGeom prst="rect">
            <a:avLst/>
          </a:prstGeom>
        </p:spPr>
        <p:txBody>
          <a:bodyPr vert="horz" lIns="0" tIns="45720" rIns="0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5105400" y="2895600"/>
            <a:ext cx="2590800" cy="2255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533400" y="2667000"/>
            <a:ext cx="8229600" cy="2286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533400" y="2057400"/>
            <a:ext cx="44958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533400" y="457200"/>
            <a:ext cx="8077200" cy="838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noProof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Súťaž „Mladý rozpočtár“</a:t>
            </a:r>
            <a:endParaRPr kumimoji="0" lang="sk-SK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itle 12"/>
          <p:cNvSpPr txBox="1">
            <a:spLocks/>
          </p:cNvSpPr>
          <p:nvPr/>
        </p:nvSpPr>
        <p:spPr>
          <a:xfrm>
            <a:off x="1295400" y="2209800"/>
            <a:ext cx="6477000" cy="32004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4" name="Title 12"/>
          <p:cNvSpPr txBox="1">
            <a:spLocks/>
          </p:cNvSpPr>
          <p:nvPr/>
        </p:nvSpPr>
        <p:spPr>
          <a:xfrm>
            <a:off x="4724400" y="1905000"/>
            <a:ext cx="4038600" cy="838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9457" name="Obrázok 2" descr="C:\Users\KABINE~1\AppData\Local\Temp\DSC08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3283648" cy="2209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Obrázok 1" descr="C:\Users\KABINE~1\AppData\Local\Temp\DSC08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3287496" cy="2209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600"/>
            <a:ext cx="3294000" cy="219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91000"/>
            <a:ext cx="3284065" cy="219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.cas.sk/img/4/bigArticle/1791400_euro-peniaze-bankovky-crop-crop.jpg%3Ftime%3D1373112041%26hash%3Da5218843c2a21113025ce3c348ef58d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10200" y="0"/>
            <a:ext cx="3733800" cy="16002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305800" cy="762000"/>
          </a:xfrm>
          <a:prstGeom prst="rect">
            <a:avLst/>
          </a:prstGeom>
        </p:spPr>
        <p:txBody>
          <a:bodyPr vert="horz" lIns="0" tIns="45720" rIns="0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Pokračovať v štúdiu na VŠ ekonomického alebo technického zamerania.</a:t>
            </a:r>
            <a:endParaRPr lang="sk-SK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Uplatnenie v praxi</a:t>
            </a:r>
          </a:p>
        </p:txBody>
      </p:sp>
      <p:pic>
        <p:nvPicPr>
          <p:cNvPr id="15" name="Picture 4" descr="https://encrypted-tbn2.gstatic.com/images?q=tbn:ANd9GcQN6SQr7FMtazxaLebxvlwX-1FhH84fQt9oe6UQjAkUk46JR6xk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114924"/>
            <a:ext cx="2619375" cy="1743076"/>
          </a:xfrm>
          <a:prstGeom prst="rect">
            <a:avLst/>
          </a:prstGeom>
          <a:noFill/>
        </p:spPr>
      </p:pic>
      <p:sp>
        <p:nvSpPr>
          <p:cNvPr id="9" name="Content Placeholder 13"/>
          <p:cNvSpPr txBox="1">
            <a:spLocks/>
          </p:cNvSpPr>
          <p:nvPr/>
        </p:nvSpPr>
        <p:spPr>
          <a:xfrm>
            <a:off x="457200" y="16764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609600" y="3352800"/>
            <a:ext cx="8229600" cy="838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Pracovať v</a:t>
            </a:r>
            <a:r>
              <a:rPr kumimoji="0" lang="sk-SK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 súkromných alebo štátnych firmách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 rôzneho zamerania. 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2"/>
          <p:cNvSpPr txBox="1">
            <a:spLocks/>
          </p:cNvSpPr>
          <p:nvPr/>
        </p:nvSpPr>
        <p:spPr>
          <a:xfrm>
            <a:off x="457200" y="3962400"/>
            <a:ext cx="8229600" cy="838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685800" y="4191000"/>
            <a:ext cx="8229600" cy="838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Založiť si</a:t>
            </a:r>
            <a:r>
              <a:rPr kumimoji="0" lang="sk-SK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 vlastnú firmu. 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" name="Picture 2" descr="i_1148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178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2" name="Picture 3" descr="z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28600"/>
            <a:ext cx="2914929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9018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MOTIVÁCIA K ÚSPECHU</a:t>
            </a:r>
            <a:endParaRPr lang="sk-SK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36136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„Kto sa dokáže tešiť z maličkostí, ten má v sebe šťastie, ktoré rozsieva ďalej.“</a:t>
            </a:r>
          </a:p>
          <a:p>
            <a:endParaRPr lang="sk-SK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„Cenou človeka je jeho sen.“</a:t>
            </a:r>
          </a:p>
          <a:p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„Usilovnosť je matka úspechu.“</a:t>
            </a: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img.cas.sk/img/4/bigArticle/1791400_euro-peniaze-bankovky-crop-crop.jpg%3Ftime%3D1373112041%26hash%3Da5218843c2a21113025ce3c348ef58d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10200" y="0"/>
            <a:ext cx="3733800" cy="1600200"/>
          </a:xfrm>
          <a:prstGeom prst="rect">
            <a:avLst/>
          </a:prstGeom>
          <a:noFill/>
        </p:spPr>
      </p:pic>
      <p:pic>
        <p:nvPicPr>
          <p:cNvPr id="5" name="Picture 2" descr="i_11485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178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3" descr="z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8887" y="304800"/>
            <a:ext cx="2914929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6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305800" cy="762000"/>
          </a:xfrm>
          <a:prstGeom prst="rect">
            <a:avLst/>
          </a:prstGeom>
        </p:spPr>
        <p:txBody>
          <a:bodyPr vert="horz" lIns="0" tIns="45720" rIns="0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5105400" y="2819400"/>
            <a:ext cx="2590800" cy="2255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533400" y="2743200"/>
            <a:ext cx="8229600" cy="2286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533400" y="2057400"/>
            <a:ext cx="44958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endParaRPr kumimoji="0" lang="sk-SK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838200" y="3429000"/>
            <a:ext cx="7315200" cy="6096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Prezentáciu pripravil: Ing. Lukáš </a:t>
            </a:r>
            <a:r>
              <a:rPr lang="sk-SK" sz="2000" b="1" dirty="0" err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Játy</a:t>
            </a:r>
            <a:r>
              <a:rPr lang="sk-SK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, PhD.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000" b="1" dirty="0" err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jaty@spssza.sk</a:t>
            </a:r>
            <a:r>
              <a:rPr lang="sk-SK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sk-SK" sz="2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itle 12"/>
          <p:cNvSpPr txBox="1">
            <a:spLocks/>
          </p:cNvSpPr>
          <p:nvPr/>
        </p:nvSpPr>
        <p:spPr>
          <a:xfrm>
            <a:off x="990600" y="2209800"/>
            <a:ext cx="6477000" cy="32004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24" name="Title 12"/>
          <p:cNvSpPr txBox="1">
            <a:spLocks/>
          </p:cNvSpPr>
          <p:nvPr/>
        </p:nvSpPr>
        <p:spPr>
          <a:xfrm>
            <a:off x="4724400" y="1905000"/>
            <a:ext cx="4038600" cy="838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2"/>
          <p:cNvSpPr txBox="1">
            <a:spLocks/>
          </p:cNvSpPr>
          <p:nvPr/>
        </p:nvSpPr>
        <p:spPr>
          <a:xfrm>
            <a:off x="990600" y="1752600"/>
            <a:ext cx="73152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b="1" noProof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Ďakujem za pozornosť </a:t>
            </a:r>
            <a:r>
              <a:rPr lang="sk-SK" sz="3600" b="1" noProof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</a:t>
            </a:r>
            <a:endParaRPr kumimoji="0" lang="sk-SK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itle 12"/>
          <p:cNvSpPr txBox="1">
            <a:spLocks/>
          </p:cNvSpPr>
          <p:nvPr/>
        </p:nvSpPr>
        <p:spPr>
          <a:xfrm>
            <a:off x="762000" y="5715000"/>
            <a:ext cx="73152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 </a:t>
            </a:r>
            <a:r>
              <a:rPr lang="sk-SK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Žilina 2021 </a:t>
            </a:r>
            <a:r>
              <a:rPr lang="sk-SK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 </a:t>
            </a:r>
            <a:endParaRPr kumimoji="0" lang="sk-SK" sz="2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Picture 2" descr="http://img.cas.sk/img/4/bigArticle/1791400_euro-peniaze-bankovky-crop-crop.jpg%3Ftime%3D1373112041%26hash%3Da5218843c2a21113025ce3c348ef58d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10200" y="0"/>
            <a:ext cx="3733800" cy="1600200"/>
          </a:xfrm>
          <a:prstGeom prst="rect">
            <a:avLst/>
          </a:prstGeom>
          <a:noFill/>
        </p:spPr>
      </p:pic>
      <p:pic>
        <p:nvPicPr>
          <p:cNvPr id="21" name="Picture 4" descr="https://encrypted-tbn2.gstatic.com/images?q=tbn:ANd9GcQN6SQr7FMtazxaLebxvlwX-1FhH84fQt9oe6UQjAkUk46JR6xk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114924"/>
            <a:ext cx="2619375" cy="1743076"/>
          </a:xfrm>
          <a:prstGeom prst="rect">
            <a:avLst/>
          </a:prstGeom>
          <a:noFill/>
        </p:spPr>
      </p:pic>
      <p:pic>
        <p:nvPicPr>
          <p:cNvPr id="27" name="Picture 2" descr="i_1148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178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8" name="Picture 3" descr="z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28600"/>
            <a:ext cx="2914929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" y="381000"/>
            <a:ext cx="3733800" cy="2800350"/>
          </a:xfrm>
          <a:prstGeom prst="rect">
            <a:avLst/>
          </a:prstGeom>
        </p:spPr>
      </p:pic>
      <p:pic>
        <p:nvPicPr>
          <p:cNvPr id="4" name="Zástupný objekt pre obsah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" y="3657600"/>
            <a:ext cx="3947231" cy="3291929"/>
          </a:xfrm>
        </p:spPr>
      </p:pic>
      <p:pic>
        <p:nvPicPr>
          <p:cNvPr id="10" name="Zástupný objekt pre obsah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99" y="4267200"/>
            <a:ext cx="4944120" cy="2162438"/>
          </a:xfr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30" y="422635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3400" y="1219200"/>
            <a:ext cx="8305800" cy="426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2530" name="Picture 2" descr="http://img.cas.sk/img/4/bigArticle/1791400_euro-peniaze-bankovky-crop-crop.jpg%3Ftime%3D1373112041%26hash%3Da5218843c2a21113025ce3c348ef58d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10200" y="0"/>
            <a:ext cx="3733800" cy="1600200"/>
          </a:xfrm>
          <a:prstGeom prst="rect">
            <a:avLst/>
          </a:prstGeom>
          <a:noFill/>
        </p:spPr>
      </p:pic>
      <p:sp>
        <p:nvSpPr>
          <p:cNvPr id="29" name="Nadpis 24"/>
          <p:cNvSpPr txBox="1">
            <a:spLocks/>
          </p:cNvSpPr>
          <p:nvPr/>
        </p:nvSpPr>
        <p:spPr>
          <a:xfrm>
            <a:off x="5715000" y="4572000"/>
            <a:ext cx="28194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Zaoblený obdĺžnik 18"/>
          <p:cNvSpPr/>
          <p:nvPr/>
        </p:nvSpPr>
        <p:spPr>
          <a:xfrm>
            <a:off x="533400" y="2438400"/>
            <a:ext cx="37338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k o n o m i c k é</a:t>
            </a:r>
            <a:endParaRPr lang="sk-SK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5029200" y="2438400"/>
            <a:ext cx="3733800" cy="685800"/>
          </a:xfrm>
          <a:prstGeom prst="roundRect">
            <a:avLst/>
          </a:prstGeom>
          <a:solidFill>
            <a:srgbClr val="FB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 t a v i t e ľ s k é</a:t>
            </a:r>
            <a:endParaRPr lang="sk-SK" sz="2400" b="1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aoblený obdĺžnik 20"/>
          <p:cNvSpPr/>
          <p:nvPr/>
        </p:nvSpPr>
        <p:spPr>
          <a:xfrm>
            <a:off x="2971800" y="1600200"/>
            <a:ext cx="31242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Odborné predmety</a:t>
            </a:r>
            <a:endParaRPr lang="sk-SK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aoblený obdĺžnik 22"/>
          <p:cNvSpPr/>
          <p:nvPr/>
        </p:nvSpPr>
        <p:spPr>
          <a:xfrm>
            <a:off x="533400" y="3429000"/>
            <a:ext cx="4038600" cy="3048000"/>
          </a:xfrm>
          <a:prstGeom prst="roundRect">
            <a:avLst/>
          </a:prstGeom>
          <a:solidFill>
            <a:srgbClr val="FB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sk-SK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sk-SK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</a:rPr>
              <a:t>• </a:t>
            </a: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Ekonomika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Účtovníctvo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Právna náuka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Ekonomická prax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Rozpočtovanie stavieb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sk-SK" sz="2000" b="1" dirty="0" err="1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Cudzojaz</a:t>
            </a: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korešpondencia</a:t>
            </a:r>
          </a:p>
          <a:p>
            <a:pPr algn="just">
              <a:lnSpc>
                <a:spcPct val="150000"/>
              </a:lnSpc>
            </a:pPr>
            <a:endParaRPr lang="sk-SK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endParaRPr lang="sk-SK" sz="2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4" name="Zaoblený obdĺžnik 23"/>
          <p:cNvSpPr/>
          <p:nvPr/>
        </p:nvSpPr>
        <p:spPr>
          <a:xfrm>
            <a:off x="5029200" y="3429000"/>
            <a:ext cx="3886200" cy="3124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sk-SK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</a:rPr>
              <a:t>• </a:t>
            </a: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Pozemné staviteľstvo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Stavebné materiály 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Stavebné konštrukcie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Odborné kreslenie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Konštrukčné cvičenia</a:t>
            </a:r>
          </a:p>
          <a:p>
            <a:pPr algn="just">
              <a:lnSpc>
                <a:spcPct val="150000"/>
              </a:lnSpc>
            </a:pPr>
            <a:r>
              <a:rPr lang="sk-SK" sz="2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• CAD systémy</a:t>
            </a:r>
          </a:p>
          <a:p>
            <a:pPr algn="ctr">
              <a:lnSpc>
                <a:spcPct val="150000"/>
              </a:lnSpc>
            </a:pPr>
            <a:endParaRPr lang="sk-SK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457200"/>
            <a:ext cx="83058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Čo je pridanou hodnotou</a:t>
            </a:r>
            <a:r>
              <a:rPr kumimoji="0" lang="sk-SK" sz="32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tohto odboru</a:t>
            </a:r>
            <a:r>
              <a:rPr kumimoji="0" lang="sk-SK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sk-SK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305800" cy="762000"/>
          </a:xfrm>
          <a:prstGeom prst="rect">
            <a:avLst/>
          </a:prstGeom>
        </p:spPr>
        <p:txBody>
          <a:bodyPr vert="horz" lIns="0" tIns="45720" rIns="0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1" name="Content Placeholder 13"/>
          <p:cNvSpPr txBox="1">
            <a:spLocks/>
          </p:cNvSpPr>
          <p:nvPr/>
        </p:nvSpPr>
        <p:spPr>
          <a:xfrm>
            <a:off x="762000" y="609600"/>
            <a:ext cx="76962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k-SK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Práca</a:t>
            </a:r>
            <a:r>
              <a:rPr kumimoji="0" lang="sk-SK" sz="28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 programoch:  Alfa plus, Omega, </a:t>
            </a:r>
            <a:r>
              <a:rPr kumimoji="0" lang="sk-SK" sz="2800" b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Cenkros</a:t>
            </a:r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kumimoji="0" lang="sk-SK" sz="28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ATF, </a:t>
            </a:r>
            <a:r>
              <a:rPr kumimoji="0" lang="sk-SK" sz="2800" b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AutoCAD</a:t>
            </a:r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Revit</a:t>
            </a:r>
            <a:endParaRPr kumimoji="0" lang="sk-SK" sz="2800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4" name="AutoShape 14" descr="data:image/jpeg;base64,/9j/4AAQSkZJRgABAQAAAQABAAD/2wCEAAkGBhQQEBUUDxQVFRQVFBQWFBQVFBQUFBUUFRQVFBQUFBUXHCYeFxkjGRQUHy8gJCcpLCwsFx4xNTAqNSYrLCkBCQoKDgwOGg8PGiwkHSQsLC0sLCksLCwpLCovLSwwLCwsKSwpLCwsLCksLyosKSwsLCwsLCwpLCwsKSwsLCwsKf/AABEIAQIAwwMBIgACEQEDEQH/xAAcAAABBQEBAQAAAAAAAAAAAAAAAQIFBgcDBAj/xABKEAACAQMCAwQECQkHAwMFAAABAgMAERIEIQUTMQYiQVEHMmGRFCM0UnFygbHBJDNCU3ODobLhFRZigpKi0hdDwpPi8DV0dbPR/8QAGgEBAAMBAQEAAAAAAAAAAAAAAAECAwUEBv/EAC8RAAICAQEFBgUFAQAAAAAAAAABAhEDEgQhMUFREzIzYYHwFHGRodEiUrHB8eH/2gAMAwEAAhEDEQA/ANvvS0gpaqSJS0lLQBRSUtAFJRei9SBaSlvSUAUUUXoBaKS9LQBRRRUALUlLRQCUlqdRQDTSEU+mmgGEUxhXW1NIoSUjj3yh/wDL/KtFHaD5S/8Al/kWitUZsvVeHjuuaDSTyx2yjhkdcgSuSIWFwCLi48691ZR6UNTPJruTFIVWLQyzsoZgGW0olBA2YlUCi/maxbomUqRfuyHGH1eihmlxzkUlsAQtwxGwJJHTzqYzrFG0Wqn0WkVHeHSRaSWV5gxVDKHlIRrMDeyoB5ZmvPLxXVaqLhqJPIjywaxCeZIAwiZ1vJY95sEIyNyCb1XVRTtK4m55UZVhsfGJtVo+G6d9Q0SStquZMXIOMTkRh2yFwBcWJ6lfKr96KuKST8OUzMWZHdMmJLYixUEnrYNa/sqVKyYz1Oie7U6mdNJJ8CUtOwCRWscWYhczltZQS2/lUB2lPEtNDp20rtqZFV01CCOLvuyHCUCwxCt4Dr3b+JqG7bcQlTicipLIqjhUzhVkdVDgamzhQbBth3uuw8qgdbPqNXDw3TLPIvMgnlds3LOycxlyNwzG0ZA3/Sv4VDZWUi/T9pJtE3D9PqAJpdTdZZSQmLjl3sqrY7yEeHq1bQawriOn1OqPDGklkSSVGhTMyK8bxTFTKehDMrx7jc4fRXXjPF9SdXPrFmcLptamnEWTY4guvS+NjyzcEb5k+FNQWSjcMqL1imv4pOsk+n582TcYiQHmyXWKTmkIpyuFtj3RtXik4lqRquaNRLgnFWhVDJIbFpCSLE2wwXG3hc2601kvKjWdGNXJxCZ3Zo9JGipFHaP46Qi7yk2yCi9rX3sPt93aXjJ0eklnVQ5jUEKTiD3gOtjbr5Vl3FePTRR8ZZZZLrqIo0vI55aPK6sI7nud242t4eVeObh+qi0ev08kkjRwfBpg7cwK4YXdEJJuLulxe11v401EOdbvfP8ABsPA+JnU6aGYjEyxRyFb3C5qGte29r1771hsEs+iSE8+QrLwrUyIOZIFRikjx2W9gyhkAI6W2rz8T1Gonjgj58iiDhh1hOchZ3uztdsrlrYgE3tY+dNY7Xcb2DRlUF2N4g8+g08spu7RKWPmRsT9tr1lHC+Lan4XBrmmYifXnTmLJrBCU2te2IWSwFtsQfGpcqLudUzS+3XaaXRfBeRh8dqo4XzUt3GvfGxFj7d6tGVfP+qmmm1InlkLRtxYRhCScWRwylR0AEbY7eVSWi4jM0senM01xxmRT8bJcxRhQUJvunXu9Kqp7zNZN5t5aqt237Sy6M6QQYfH6uOF81LdxjvjYize3f6KzXg/FNR8L0+taZmGo1rwGPJrBLpta9sQJLAW2wHW9eFpZptUmolkLRvxZIwhJOLrIrKQOgARsdvKjkS8m7cb/ekNYpwjiEzS6bTGaa68WmViZZCzRwiI4MSbleux2raqvF2aRlqKP2h+Uv8A5f5FpaTtD8pk/wAv8q0VsirL2ayb0gapYuKzGQhQ3CZUW/6Ttzwqj2k7CtZqB7QdidNrpY5dQGLRqy2VgA6tewfa+xJIsRvWMlZM4trcZJzBOui02pkw08ehknK5Yh5c5yoPgT8WtvH1rdad2e9bhF+uHEvvnrStZ6MNFLyAyuF06lFUP66ZFwshILEBmYixHU+denS+j7SRcgor/k4lEV5GNhNlzL/Ovm3XpVNLM1jd+/IyHhGjimi4THqTaJvhoc5Y2AkuO94d4L760LsfpE1PCmXh4kgDykjmuWa6smXeXoNrWqT1nox0cmlj0wEiLEztG6uDIuZycZOGBBNtiD0FT3BuDx6SBIYBZEG1zckk3LMfEkkkn20UOTEcbW59DMvSBqFi4o/MYC/CpEBO13YalVX6SdgPbXi4TrFhn4TI5Cqul1Juxsuw1HU/SQPtFaP2g7B6bXTxzT55IhQhWAV1Nyofa/dLMRYjc73ry8W9Gml1EEMJ5iCDIRsjAuFY3ZSXDAgkA9L7fTU0yXB2ymcQ7THVvwfV6kLDebUltyEVUliW5LdBteoTikoEXEEJGZ4opC37xGc+4HiK1XifYbRzQQaaQELDfkhZMX2Hf36tfYn31w1fo10kusGqbPLJXMYYcpnW1nYWyvsCQCAbdNzdpZDhL38ii8R0R/vIsZHdfUaeYD6mnDX96vURN0f/APPf862WXstp21i6xlPPRcVbI42sy+r0Js7b1Hv2D0V7MrXbUnVAc1gTOL3YC+4GR26VDiHjZmfaJfieNf8A3cH/AO+QVY+OdrG1Wl4jp1CGLT6fTlJFJJcvyyb+GxyG3lVr1XZTQ21KSbHV/GTBpd+6xYSICe5ZmvcbXtS8E9H2l02mlgUPIs4xld2GbrYgC6BQoFzawHW9TTv35k6He73x/JmHbSQHhvDJY2BC6WSFrG9m5UQZT5EWcEedertFEsGrkRiFtwMxrc2u3LKqo8ySOlaJJ6OtG2lj0zo7RRO0iAyMGyfLK7CxI7x2pO1vYbSa5kk1JaNkAXNHVMkvtG5YHa5NrWO5sd6jSyOzf8Hg7D8NkfScPlV7JHA+Sb97P1duh+3yFZxwuUGHQoCMxxbIpfvBfiRcjra9bnEsWmjRFxjRQsaC9gPBVF+pqvaL0c6OPWHVx5l82cR5gxJISSzAWve5JsSQL7AWFS4kuHJGVJqVssWQ5g42XKeOHdTK3llt9lTWj0J/vK0YHdTUyzW9r6cOT72Wr3/0y0XPecq5dphOPjCFSQEscQLd0sSxBvv7AAJSPstp11jawKeey4ls2tbFU9S9r2UC9QoMhY39zHODyqYuHxgjNeKMSl+8BeHcjy9tcdJqF+KiuOYONhyviEvGmVvLIEfZWr6P0b6OHWHVIHzyLrGWBiR2uSyra/VjsSQPADavNJ6P+HrqXle/MMq6mxlKiMq+WSgWshckkG4vt0AAjSyOzZTODaC3aVox0j1Opnt7ZYsj/F1rY7VmfY4jV8e1upRSEjDREmxvIDHFe423ELG3kRWmmrxNMa4/MovaH5TJ9K/yrRR2h+UyfSv8q0Vugy9ms09InbbVaLUMundQgihOLIG70vwm7X67cpdvprS6q/aP0dwa+cyzSTC8aoUQoEOHNwfdS2Q5zHrbYXFYy4biZptbim8C7fayXXpFJIpj+EiIqI1GSuJjcnrcctbW9taxVO4X6LYNPPHOJpmZH5jBjHjJIOZi7WQEWEh2FhsPbe52pG+YgmlvG1nfZftdqHbXid82ix5KMipjJJNPFHELAXUlIhc3O53rRazzjHB14a7Pp2LO7pM/whrxKFmwghuoBAM2qLKT+r3YAUYlfEv2liKIqlixVVBZjcsQACxPmetdDVEg7czvHcLADzCgLFwptMkZGV/AMd/8JP8AhN8AqUWTsqXbsuDC8fMBVNRZowxIYomAJA2BO1eE62f4RJzGnCqrkoge+IhUqU2xBzOx63vV7Iptj4H+H9ao4b7syeN3aZWtHNN/ZjsHkeblyG5DZh7E4qGFzboPO1QWuMjRo8Tahig1RR2DZ3EUZAVupXK43sTuK0Ao3zh/p/rSct/nj/T/AFo4WQ8baq/f1KFxETO+qQlmCwZW3JbmcoopHUhTzLDwuasPZriREapKZGMk0yxM6tcogyGRI22va/kfKpWHh2DMyFAzkF2Ee7ECwub711bSsSCWUkXseWLi/W2+1FFp2IwadlX7QayUa5EjeQbachEvibzMHLgeGPn5VDzyaiRJQ3Nc5REqysVWUao4hQRsMAp22tvV7HDjmZAy5lQpbl7lQSQvXpcn3115Mn6wf+n/AO6ocL5h4m7t9Sjz6yf4ixnuUTK4ckSjUASnp3e7kPqn21PdmISi6kd/IaiU2YG9r91luLEnrfxqa5Mn6wf+n/7qXkyfrB/o/rUqNOyyhTuyt9jNVK7Sc0ylcYyvMyJDHPLdlAvsLhRYVDLxDUkTmN5msrg+sQttUFGG3Xl5dN+vlV+5T/PH+j+tc9NoeWLRlVFy1glt2N2PXqSb1Gl1RXs3SV9SkT6jU4RlZJz3ZGBAkF7ahFUNcXIxLWvuQK56+SZ21QtKQY5wQwY3KOuAACgdCbAXNutaDg3zh/p/rShW+d/D+tNBDxN8yocJeb4fiS4QM10xYIU5S4npiO8evUm9XK1IoPnTqvFUbRjRQ+0PymT6V/lFLR2h+UyfSP5RRWy4FWeo+kqH9VL/ALP+VA9JcNvzUv8As/5VnjUDpXM7eZzfishoX/UuH9VL/s/5Uf8AUyH9VL/s/wCVZ3eip7aQ+KyGiD0lw/qpf9n/ACoPpJh/VS+5P+VZ2KWnbSHxWQ0T/qTB+ql90f8AyqxcI4umqiEkd7EkEEWII6g2rGga0r0en8kP7V/uWtMWSUpUz0bPnnOVMtVNFeLivGI9MgaUt3mCqqqzuzG5CqqgknY+6uS9oITpjqA3xSqzE4nIBL5gr1uLHavRa4HRWOTV064epJ0teDScYjlZwh3jKh7ggAugddz17rD311fXAOqWa7C4IUldr3u3RfDr1vtfepKuLXE9VLXISjz9n2+VNm1YUA2JuQoC73J/gB7aEHaio/i/HI9KqmXLvtgoRGdi1i1gqgnoDXhn7a6ZFjfJ2WVWdSkUj91DZywUXWxO96q5RXFmscOSSuMW/QnqK4w6pXQOpBVlDBvAqRcH3V0zFr+HnVjKh1Jem80eYrzanV+uqAlhGWuBsDviL+Jv4D7eouB59bx1Uzws5QAsMgDuSAALEndW8ANjvS8M40J1viy3JAuCASN7bgH+FtjYmxqscDiJR5YXGayyZeqGxLWXexuMQot5KtwxtZ3EeImSSHYrJzDfHKxKqWViOl+7a58lHWwoQXcGlNNWnVJJRO0PymT6R/KKKO0PymT6R/KKK1XAzZRmpB0pWpL7VxThiGkovSXoBwovSA0pqQOrSvR6PyP96/3LWZqa0v0en8j/AHr/AHLW2DvHr2TxPQ9farTOTppI0aQQ6gO6pYvjg63UE77kbVT9b2c1DQJlp3YsmvKqApMcszqYS2/dOIP3eyrr2j7QfA1jYpkjGQMb2xKQvKvhvcpj9tN4zxuWDSrMsaMxCZRtIV3cABIyFObFiFAsL3reUYu79+6PpcGXLBQ0peXnxXXzf2K3rOBSlpC8LPEdVp3dMQ3MjXSCM2X9K0ltvZTeHcAlDaUS6d+ZDpQvNAUnnFWCK75XCRg+F929lTU3aqRNSkLxoA7KhxlLOjtEXNwFxAB2sTcje1qieFdt5k0wM0YkcRQOG5ljIJpzCchjZTfoBcdOnhH6L9/M1TzyhSS4JcetxXP6+nQ8nD+zEggC8iQEyaDmqyoqkxyEzMAN2IB3c+tt5Uk3ZiUxRo0MhVV1ioqBCUZ9TlFjltHdLEP4Wqxz9qZI9TFFJFGM2iRsZSzo8iknYLYAEW3ILdQLVHartpI+nmJj5dtO8sbRy9/uT8k+shCm422aquMEvfzLxy7TJppLe749U11JftPp5L6V443l5U4d1SxbERsPEgdSKgOH9k5mGmSUSRDlavmtGVunNkyEZJBHeUm9ql045KdRMyxloY+bGTzhtJHEshcxlb2J7uxNuthcmpzgs2enic3u8aucmyN3AY77efgAPYK00xk798vweZZcmGCVL58eKfn5vkRvaHhltIkMUIlRWhXAjPGNSO9hccy1hsTbzqLg0Lw8F1CSqUIj1fda2ykyFdhsBYg2G1XO9JIgYEMAQRYgi4IPUEHrVnBN35UYw2hxiov9yl5mdaHs20hW+nZYH1cTlDYdwaQpJIcT0Zz1vveur8EnbVSSJAYmYa1cwBY5oRCxkLFnyIB8AuwA61oKgAWGwHQDyoqvZI0e2zu6XCuf5Mx1PZWR4FWLTSRrzoslOJNxCBJIIztjmALee+4AtZex3ZvlwQtOmMqIVxI3WzsRfe3THpbYLe9ha1Gkq0YJOzHJmc1pa53z/tgBS0gorQwKL2g+UyfSP5RRRx/5TJ9I/lFFargZsopNHhSGgHauMcMS9JQaL0AClpAaW9AIvUj7a070efI/3r/ctZgT3vs/EVp/o8+R/vX/APGt8HePXsniehO8V4RHqo8J1yXINYEjdem4+2mcU4NHqQoly7jZrg7RkNYgG6kHoTXXV8TihKiV1QsHKhiBcRrm5H0LufZT11alOYGGGOeXhhbLK/lbevZSOupyVU+BGr2TgEgks+QdZN5ZCM1Tl5lSbElQASaavY/TBQoRrBI0Hff1YpOdGOvUOb38fGpJ+IxrGJGdRGQpDk92zEBTf2kj310TUAkqOq2y2O1xcC/S9t7e0eYqNK6Fu2yfuf16cPoR0vZiBpucQ2fMSXaRwvMRcVfC+N8RbpTT2Q0xQpg2JjaIjN/UaQysL3+eb3qXDUxNUpdkBGahWZfEBr4k/Ti3uppXQdrk3fqf1I1uy2nMrSlWybMnvviGkjETuq3srFBa4qR0ulWKNUQWVFCqLk2VRYbnc7Cul65T6tUxzYDJgi38Wboo9pokkVlOUtzZ2FFcZ9WqWzNsmCjY7seg28TXXKpKi0lc+eMit9wASLHYEkDfp4H3USzhBdvEgDYm5JsAAKA60VwXXIZGjDAugRnW/eVXywJHkcGt9U0mp1qRgGRgoLIgJNru7BEUe0sQB7TQHoFKaaDS1IKNx4flMn0j7hRS8c+USfT+AorVcDNlDIpLU8029cU4ZztRanXpKAAKKUUtSDkfXH1T94rUfR4PyP8Aev8A+NZchu59gA+07n8K1H0e/I/3r/8AjW+Hveh7Nk8T0D0gdmZNdp0WAgOsjXJNvipYZdPNY+eEpI9qiojivZDUSSTFIwEaZAqCcqrwJDIgyH6L81w5t+iijqN7truJxQKDNIkYJsC7BQSBcgX9lOl1yJ6zAerudhd2xQX8ydgK9m46W5lATsTq+ZIW3BjiVfjhhZRohhhje6mCY9QBfYEu1m6nsZrm+FMhVHkKmK0zlQxm1Ku+9zfkTqRfqVtsAoGiLqFLFQRktsh4jK+Nx7bH3UNqFDBSRkwJA8SFtkQPZce+gpFA1vYzVvqJGSyxtithMwzRNZpJFY+N+RFKOtgTiLAklmp7E6wqFB7gWAFBNuwjXXAgZAqLGbTG5B9TzUVoY1C5YXGWOWPjjewNvK4Ndb0FIp/ans7qZxphDY8pe85lYOJA8BBFxi11SW7WyuQAVDNTuP8AZ2ebXxzIFaNBBiTIVwZJJWk7o65B49/8HsFW29FCaMvHYLWnSyRnFXYSMgWdsVkbRLECD1tzxluSejEk3r3azsjrvyloSnNZy8TNK2MhOpd0yH6OED4f0FaEDSI4PTzI9xsf40I0oqfAezEsGukkYsYsGRDzQVKkacRgx43uvKfctYZGwORtBzdmdVG0KtuZNfy+5m4Xh6gPeQ9Fa0QG/i9hetHeULbI2uQB7SegpS4Fr+Ow9uxO32A+6gozKTsJrCJbKl5OWGJmYsxQa740bWvlPAbMGAAJAyAI767sNrJeYOYq3bRtC+ZLRurQNqnsQQSrQBl8yT0q/txGMEguLqCW9gX1j9lxf6aBr0IJDCwBJN+gX1ifK1BSKj2R4TKmvmMisiJBCAl3MSzSxQidImawcL8GQ5D9a3iSKu1qQU6hJRuOfKJPrfgKKOOfKJPrfgKK2RRlCJpBSkUg6VxjhCGigikFAKKbLKFUk9B/8tSlrbnYV5YgZWyPqA9wfOPzz+FWSLJHo0yEL3up3P0n/wCW+ytR9HvyP94/4VmQrTPR78j/AHj/AIVrh756tk8T0JLtFpJZUjWNA6cwNKpcJkid5UufAsFv7AR41Dazs/qZHlIsmZFiJMgCNTFIr2N7kIrbdLiwAFWfW69IVBkIAJAFyo3/AMxFd7163GzpSx3vfMqOo7P6hkICKCywqfjDsUimUsCT3u+ynvX6k9RXr4TwWZNVzJRcYsMuZkd4tOoXHws0cm/tqxPIFBLGwAJJOwAHUk1xbicQNjIgNr7svTEvfr80FvoF6aUFivgVr+70+UpKhs26mQ3ZfhLyCwvYWjKix223B8SHs5qQqd6zrGqFuaTY/B5oz9PxjRm/sv4VbDMBbcb2A9t+lvOlE6klQRkACVuLgG4BI8jY+41GlEdkiD0fDni0xV1JJljOGQbu8yMEd0AAGzG3tNz1pz8IcruPH1QVJCWksgy7osWj/wBFx0FTl6bzRe1xe17X3t0vby2NWLqJ4dVoWZkue5iRLubnHdCPPvX99eGLSyMYywJc4uW6BbSJvY7gmNLW67keJqak1Cr6xA2J3Ntl9Y/QPOnq9xcdDvf2edCaIWHhjhRklwAAVzAvJiAZsr+YO/rb3tenwcMYSBmW9pCSSU8VlGYAH+JOpvt/hF5i9MlnVFLOQqjqSbAfSaEJEXqeHyOCoFrNMwa43zyCgD/NffyHWjW8GLCTEsS0UguWsWdgAMrWFrKB0ttUrJKB1IFyBvtuTYD6b02OYMLqQRvuDcXBsdx7QRQnSdBS0gpakFF44fyiT634CijjfyiT634CitUZsobUl6RjSCuMcIL0E0leXWAuRGDYEEsR1xFhYfSTUpEpWMJ57WH5pTufnkeA/wAI/jXvFMjQKABsALAU6pbJbsdetN9HvyP94/4VmIrTfR78j/eP+Fa4O8erY/E9CR7R6F5UXlLkylrG6ixKle8G2ZDezDyO1RZ0M7vKUyADMp79g1pITiik7d0SeQ71r1ZdXro4gDK6ICbAuwUE+QJNdVa/SvaduGdxVUtxW/7Ln8nPxJVTzvUOEoxYfpEsyeza99t2T8Cm+MxHrl798d4HRmMX3/Wk/f0AqymdQwUsMiCQtxchbBiB4gZD3igTrljcZABit98SSAbeVwfdQlbRJckVxuF6i0Ysbo1y4ktf41GvjlYDAEWselth19nEOFyNqOYl7Yxi4a2wE+QIvvu6dam70nPXLG4yILBb74ggE28rke+g7eS5L/Srx8F1Cg2LbqQRzSb7ackC7bElZhf2+2nDgs1wSDcpECeZuAuoLshOVz8WQLjyPnvYW1qBsC6hu73SRl3ssdvbi1vqnyrtehb4mXkVb+xtQbA5H4kr+dFgcJlKsDfK5aP3XJ7ti7+x9QCoXLEOSPjfV3gOR33FllFt/W6b1NnjUAzvNHeP1++vc3x72+2+3016YNQrqGRgykXDKQQR7CKiyPipN8iG4vwuWSYsmWOKAWkKi+M+WwI8Wirwa7Qzrm7BgOXjs5bJiIQu2RN8g3QAD7SatlLUiO0SVbkVh+DTMXLhm+ORx8YLMonZu6L7ERkDcjytsDTY+E6hFIAJPMZhZwtlYTDDrbZmV7+OXsq00XoPiZNVSOGijKxoG9YIobe+4UA7+O9d6QUtDBu3ZReN/KJPrUUcb+USfWpK1RkUNqANqCaQHauMcISuH/d/yD+Y12rkPzh+oPvNSiyOwpaQUtQQKK030fD8j/eP+FZkDWm+j35GP2j/AIVvg7x69k8T0Pd2i4O2pMAUkKruZGXDJVaJ02DAg3Jt0PW9RWs4BOA4i5hXnKFUTAHkLpgi43YBfjTc9DtfewFWuXUols2Vb9MiBf6L10yr1uKZ0XiT3lNm4LqedI+DN3JFDGb1g3wawWzgrYRy39W56nevd2dglSVkmyusI6nIC88xUXBIvhj47C1WMOD09vvBsf40CQG9j06+zx394oo07Cx07KHpeF6uTSqU5veCkAzWYsdO6CW5a4AkKnHr3em1SL8C1DSyMQ27Wz5tskOohfu2a6jlqw8On0VahKNjcb9Dfr4i3nTi4HWo0IhYkU2Xs/qioAJBAixJkBsU+E38b9HjFxvv7KkuH6CcarJ1Kxd8gGQMBlHAFXG/gUk99/GrBlSBwehv1942P8anSSsaKu/AJRHIRdmOqEoiyTEos4k7p8GKjxPuqX7P6JooAsgs2UjFbg45yM4W42uAw6VIZ0FwOu39dhRRolQSdjqL029F6kuOJpL03mDz6daQOD0oDoDTq5qafUgo3GvlEn1jRRxn5RJ9Y0VoZlANAoagVxzhHKaXEeZPQeZpsURG7G7Hr+AHspT6+/iNj99dDUlgWnWpFpaUQKK030e/I/3j/hWYitP9HvyIftJPwrbB3j17J4noWDVxFlW3z0P2BwT/AAFRx00t2uHIzJIV8bj43HE5bdY/LoNtqk9TrEjAMjqgJsM2VbnyFzvXQNXtOupUqItNC9x6wBdy1nIFjKzL0PzT4ee9N02nlGPMDH1f0+hxiDFt9+j+fj53qVEgJIBFx1HiL9L06hOtkJptHMOWGv3bXIIt/wBvwy2AUMvQ3sfnXr1TaZnkN1bG6W73dIBVmawbY+HT9E+de6WZUUs5CqoJZiQAANySTsBTTrYwSC6ggZEZLcLt3iL7Dcb+2hPaPiRKaWbHfK+K3OfVRGgZB3vWyDb/AMd6PgMtjjkp72N36ZGc7i9r96P+HlU1eg1AeRshX0cl7qrAeALXITOIlT3972c9em1Oj0coIPevdL3e/dAhvte3VZP4+e8odQocJkuZUsEuMiqkBmC9SAWUE+0eddKEdoyL02mk5RD5ZErfvddlzIORsD3vEfQK5SaOQAhQxvl+mTYZuUI7w/RK+P3WqWmmVBd2CgkAFiACzGygX8SSABXDT8QjkYqjKxAvsym4uVJFjcgMCCel9uoNg7RkfyJHv6xHeHrdD3gwPe+gdD08KdBp5EN8WK3UhQRdQAoYG7WYn/xPnvM2pKklzZw0KMI0D+sEUNc3OQUXufHevVTRTqGZRuMfn5PrGiji/wCfk+uaStDMoJoB2pGNC9K45whsi3FIjbb9ehpzU0LapJHA0t6aKWgFFah6PPkQ/aSfhWXgVqHo8+RD9o/4Vtg7x69j8T0G9tuzr61tKiXCCSbmuBG3LR9NLHfF9muWC9DbK/hUBq+Ba9JZ1gOpEQQIhEqsrKr6QQcuMyrjZE1IfEoxDGxJK1pNFeyjqUZxHwnWxkyrDqOY40bSKuoVycdPLHJHk8oBKuUJJ69QSajIn1gbVF3nX4NpxzHfUHkpIOHaOQRkZ+uZgzFgtu82+5Fa1RSiNJS9Vp9WdBpGjWVpeYJZ41kAe0sUxKEuygqkksexOwQW6CoXXdm9dNFq0kTUO8mjwjY6lOSSNNpsYmjLd6TnrqCWNhZjcsGsNOp1KGkzjVcJ4gZp3hGoVVTONW1AxlZH0kkEKDmHE4x6hHJsDnuWvevLr+CcTUlIhqSV0bwib4TcSyfATi/em7r/AAmwuEuCMs7Gw1Cg0GkzrUcG1yZYJPIuGqQD4Sc7SarSshDmUMSIxOQMl2BXJbivbLw/X/2TGEEvwyN2srTAMVaSWJeY4chgsTq+7Me4OrCrxRShpKn2s0WokGm08MLSpztLI8/MT4v4PqIXbmBiCborm4ubi1t68fYjgk8OpkM8LRrHHLGrloyJS+snnDRhGJxwdfWANzV4pKE1vsW1JQag9X2gHOMKXBA3cKCAb4hcj3V3BG9/VN7CxIknBTqrWl4xPDc64IgGNu9cvc4kJioFx3e7uTl1HjY1cEAjcHcH2VIKNxf8/J9dvvoo4t+fk+u330VsjMoDUq9KRqVelcU4QhFNFOpLUAAUtAovQkUVp/o9+RD9pJ94rMBWn+j35EP2j/eK3wd49ex+J6Erxrjq6UJkkjmRiqrGFLd1C5NiR+ipP2Uml7RRSMArLiYVmyLoLIwBBZcsgLG9yLdd9q83aXgh1TacWPLWVzKVcowQxOosQQd2IG3gTULqOysgmmCRAxFXMZEipdTp4YVhB9ZSDGTci3SvQ3JM+ghDFKKt06v78Pf+WteLwnDGWMmQExgSKTIB1Kb94fRXm4f2lgmgWbmKisASHdFZCVzxfewbHe3lVZ0XZvUiSFpEG5jLNeIGMR6maYlwhsZHSRcilwWvXHhnZLULHGskSjDkBhnGQ3L086tJsfnSIPPb7aapdC7w4kn+rh/339+Zd/7Tiyx5keWGeOa5YfPte+Pt6VwTtBE8iRxMshdeYCrqVwviWBB38dvYfKqoOys5urRBgYdzzFW5+BrpzBkLlTmCcrWqV4BweaOWJ5Yx+anVmPKDqWlDoZAmzOVvcr4k0UpdCksWNK9V/wCMkE7SpzpIpEeLlIZGkkwWPANiHyy2B3tcDoa6abtBG5UXAyjSQNmhQh3KKocGzNcW2uPImoGfhmqZtUeQhMsiFHMkTHlxSII0VGFg2GbgtsGPSuPD+zOojkgcr+aLXXNCCHnmN+u7KkocHzBHWo1SvgWeLFpu19fK/wCdxaxxqDEtzosVYqx5iWDqCWUm+zAAm3sNObisQJBljuAWIzW4UKGJtfpiQb+RFUrR9kNQEjV4x3GjUgshDcrS6mIy9f0nlTY77b10PZSeznAXZSAckv8A/Tlgte/60Efxpql0JeDDdKZaNF2gjkzytGY2KsHZPCNJWIINioWRbn6fDc+qPiMbR8xZEMZ/7gdSnW3rXt1qpHs5qFfUMsaPzYyiqxjYDGOCxAbbvFZAQdrohO1d5OHPDw2dZVsTLI4BZWurzBlyK7XN99ut6lSlzXUpLFjpaZca+63/AHLKOKxEAiWMggsCHWxUXuw33Axbf2HyqkcOlheSV5XRElkAil5kZVnCJGBs3eJCBvZmBfc164Oy8wSRjDHmYdUI0fluqtNqJJBH5eowHl4V5JOx0rMpeEOC8wYO8ZKiSSB0ke2zWCSCwHU7Cxpql0Dw499S6/3/ADuE4nrbqdMkqS94ABCJMNiD6g7uIORBFhboLgm+6OPGNQRayqLeWw2+yqx2S7NNp5H5iEBchGxkVgwM0kilUUbWDA97e5NqttqvF2eacVGVIo3Ffz8n12++il4p+fk+u33mkr0IxKAaB0pGNKvSuKcIazAdaA1cNdpeYoF7WN/4EfjXTTwYIFve1TW4mlQ8GlpKWgHCtO9Hx/Ih+0k+8VmArUPR6fyIftJPvFbYO8evY/E9CY4hq3RkWMXLZXurG1sBe42A719+trV44+JzsB8XYlrWMcg2u1mJvtew+i1+jCpHXa3lgWAJN+pt0tv03G4v7K8/9rHcFN7DxNtwzd7bYYqTf7K9p1DyycUnAuY7Arlujkrf9FrHqOvttYbkGj+0tRt8Ve63IwYBdyPWvudgbbda9A4s1gSg3J/SNh9bbbYg338aenFCb3W1hcknEbvjv5Dxv5UAxNdLZu4CVdUNgd8ur43vYZISL9L1wh4hqCwGOxGRPJdQBiO5uevX6D59K9I4ubHuHx6nytcHbZu8u3tpRxY29S9iAbE+QPS23iPd1oDs80gzuq2DqIyuTlkKrkzKAMTkXFrkWAN97DzjWTWHcP8ApNz03t4fb7etd317AX5Zx5LSF8lxBFvi+t7kEm9rbV4ZOPNa6xjop9cnJcgGK90XHWx9qHxsAPT8MksBj3iX6q3QY2+gd47+NvbQmsk2uh3YD1GGxY73vtYfT09teb+8JsDy/ZYPf9FW2IFr79PLfag8fbMrywcR3gGJsQLnfHyBttvtuPAD2TTzKrERqfjLKAxYtHiLO2wxbK4tvsOvl4jxCfYFBuBY4OLnbqD9ptsd/YTT5+OlGKlQbKrAZWY3XI7WPn062Vj5Xb/eBgd4xYqGFnJY7sGsMd/VuAOqhj4WoB44hLy8se9mRYIz2AjyPqnbvC2/jcfRxHFZ7LaI5WOQKuPtta/4dR9EhodeZSwK447Wvc3uQb7Cx26eRB8a9lCTz6CRyp5gAINtgVBFgb2JPiSOvhXqpBS0BReKH4+T67fzGiufFW+Pk/aP/MaK2RmUI0qnamlh50qkeY99cY4Q4GkJpbjzHvpLjzHvoLAGlBpLjzHvouPMe+lixa1D0efIh+0k+8Vl9x5itT9H0RGhW4Iu7kX8RlsR7Nq2wd49mx+J6FmvSXpaLV7TqiXoNFLQADS3pKdUAawvsaWiigC9F6KSgC3j4/8A96/cKKWkoANJSmkoAFOpBS1IM84q3x8v7R/5jRXPix+Pl/aP/MaK1KF8+DJ81f8ASKeunW3qr7hRRWRdjhp1+avuFO+Dr81fcKKKEB8HX5q+4UfB1+avuFFFAKdMvzV9wp1qKKAU0UUUJEooooBaWiigEoooqAFFFFSApKKKgAaQUUUAopTSUVIM44t+fl/aP/MaKKK0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6" name="AutoShape 16" descr="data:image/jpeg;base64,/9j/4AAQSkZJRgABAQAAAQABAAD/2wCEAAkGBhQQEBUUDxQVFRQVFBQWFBQVFBQUFBUUFRQVFBQUFBUXHCYeFxkjGRQUHy8gJCcpLCwsFx4xNTAqNSYrLCkBCQoKDgwOGg8PGiwkHSQsLC0sLCksLCwpLCovLSwwLCwsKSwpLCwsLCksLyosKSwsLCwsLCwpLCwsKSwsLCwsKf/AABEIAQIAwwMBIgACEQEDEQH/xAAcAAABBQEBAQAAAAAAAAAAAAAAAQIFBgcDBAj/xABKEAACAQMCAwQECQkHAwMFAAABAgMAERIEIQUTMQYiQVEHMmGRFCM0UnFygbHBJDNCU3ODobLhFRZigpKi0hdDwpPi8DV0dbPR/8QAGgEBAAMBAQEAAAAAAAAAAAAAAAECAwUEBv/EAC8RAAICAQEFBgUFAQAAAAAAAAABAhEDEgQhMUFREzIzYYHwFHGRodEiUrHB8eH/2gAMAwEAAhEDEQA/ANvvS0gpaqSJS0lLQBRSUtAFJRei9SBaSlvSUAUUUXoBaKS9LQBRRRUALUlLRQCUlqdRQDTSEU+mmgGEUxhXW1NIoSUjj3yh/wDL/KtFHaD5S/8Al/kWitUZsvVeHjuuaDSTyx2yjhkdcgSuSIWFwCLi48691ZR6UNTPJruTFIVWLQyzsoZgGW0olBA2YlUCi/maxbomUqRfuyHGH1eihmlxzkUlsAQtwxGwJJHTzqYzrFG0Wqn0WkVHeHSRaSWV5gxVDKHlIRrMDeyoB5ZmvPLxXVaqLhqJPIjywaxCeZIAwiZ1vJY95sEIyNyCb1XVRTtK4m55UZVhsfGJtVo+G6d9Q0SStquZMXIOMTkRh2yFwBcWJ6lfKr96KuKST8OUzMWZHdMmJLYixUEnrYNa/sqVKyYz1Oie7U6mdNJJ8CUtOwCRWscWYhczltZQS2/lUB2lPEtNDp20rtqZFV01CCOLvuyHCUCwxCt4Dr3b+JqG7bcQlTicipLIqjhUzhVkdVDgamzhQbBth3uuw8qgdbPqNXDw3TLPIvMgnlds3LOycxlyNwzG0ZA3/Sv4VDZWUi/T9pJtE3D9PqAJpdTdZZSQmLjl3sqrY7yEeHq1bQawriOn1OqPDGklkSSVGhTMyK8bxTFTKehDMrx7jc4fRXXjPF9SdXPrFmcLptamnEWTY4guvS+NjyzcEb5k+FNQWSjcMqL1imv4pOsk+n582TcYiQHmyXWKTmkIpyuFtj3RtXik4lqRquaNRLgnFWhVDJIbFpCSLE2wwXG3hc2601kvKjWdGNXJxCZ3Zo9JGipFHaP46Qi7yk2yCi9rX3sPt93aXjJ0eklnVQ5jUEKTiD3gOtjbr5Vl3FePTRR8ZZZZLrqIo0vI55aPK6sI7nud242t4eVeObh+qi0ev08kkjRwfBpg7cwK4YXdEJJuLulxe11v401EOdbvfP8ABsPA+JnU6aGYjEyxRyFb3C5qGte29r1771hsEs+iSE8+QrLwrUyIOZIFRikjx2W9gyhkAI6W2rz8T1Gonjgj58iiDhh1hOchZ3uztdsrlrYgE3tY+dNY7Xcb2DRlUF2N4g8+g08spu7RKWPmRsT9tr1lHC+Lan4XBrmmYifXnTmLJrBCU2te2IWSwFtsQfGpcqLudUzS+3XaaXRfBeRh8dqo4XzUt3GvfGxFj7d6tGVfP+qmmm1InlkLRtxYRhCScWRwylR0AEbY7eVSWi4jM0senM01xxmRT8bJcxRhQUJvunXu9Kqp7zNZN5t5aqt237Sy6M6QQYfH6uOF81LdxjvjYize3f6KzXg/FNR8L0+taZmGo1rwGPJrBLpta9sQJLAW2wHW9eFpZptUmolkLRvxZIwhJOLrIrKQOgARsdvKjkS8m7cb/ekNYpwjiEzS6bTGaa68WmViZZCzRwiI4MSbleux2raqvF2aRlqKP2h+Uv8A5f5FpaTtD8pk/wAv8q0VsirL2ayb0gapYuKzGQhQ3CZUW/6Ttzwqj2k7CtZqB7QdidNrpY5dQGLRqy2VgA6tewfa+xJIsRvWMlZM4trcZJzBOui02pkw08ehknK5Yh5c5yoPgT8WtvH1rdad2e9bhF+uHEvvnrStZ6MNFLyAyuF06lFUP66ZFwshILEBmYixHU+denS+j7SRcgor/k4lEV5GNhNlzL/Ovm3XpVNLM1jd+/IyHhGjimi4THqTaJvhoc5Y2AkuO94d4L760LsfpE1PCmXh4kgDykjmuWa6smXeXoNrWqT1nox0cmlj0wEiLEztG6uDIuZycZOGBBNtiD0FT3BuDx6SBIYBZEG1zckk3LMfEkkkn20UOTEcbW59DMvSBqFi4o/MYC/CpEBO13YalVX6SdgPbXi4TrFhn4TI5Cqul1Juxsuw1HU/SQPtFaP2g7B6bXTxzT55IhQhWAV1Nyofa/dLMRYjc73ry8W9Gml1EEMJ5iCDIRsjAuFY3ZSXDAgkA9L7fTU0yXB2ymcQ7THVvwfV6kLDebUltyEVUliW5LdBteoTikoEXEEJGZ4opC37xGc+4HiK1XifYbRzQQaaQELDfkhZMX2Hf36tfYn31w1fo10kusGqbPLJXMYYcpnW1nYWyvsCQCAbdNzdpZDhL38ii8R0R/vIsZHdfUaeYD6mnDX96vURN0f/APPf862WXstp21i6xlPPRcVbI42sy+r0Js7b1Hv2D0V7MrXbUnVAc1gTOL3YC+4GR26VDiHjZmfaJfieNf8A3cH/AO+QVY+OdrG1Wl4jp1CGLT6fTlJFJJcvyyb+GxyG3lVr1XZTQ21KSbHV/GTBpd+6xYSICe5ZmvcbXtS8E9H2l02mlgUPIs4xld2GbrYgC6BQoFzawHW9TTv35k6He73x/JmHbSQHhvDJY2BC6WSFrG9m5UQZT5EWcEedertFEsGrkRiFtwMxrc2u3LKqo8ySOlaJJ6OtG2lj0zo7RRO0iAyMGyfLK7CxI7x2pO1vYbSa5kk1JaNkAXNHVMkvtG5YHa5NrWO5sd6jSyOzf8Hg7D8NkfScPlV7JHA+Sb97P1duh+3yFZxwuUGHQoCMxxbIpfvBfiRcjra9bnEsWmjRFxjRQsaC9gPBVF+pqvaL0c6OPWHVx5l82cR5gxJISSzAWve5JsSQL7AWFS4kuHJGVJqVssWQ5g42XKeOHdTK3llt9lTWj0J/vK0YHdTUyzW9r6cOT72Wr3/0y0XPecq5dphOPjCFSQEscQLd0sSxBvv7AAJSPstp11jawKeey4ls2tbFU9S9r2UC9QoMhY39zHODyqYuHxgjNeKMSl+8BeHcjy9tcdJqF+KiuOYONhyviEvGmVvLIEfZWr6P0b6OHWHVIHzyLrGWBiR2uSyra/VjsSQPADavNJ6P+HrqXle/MMq6mxlKiMq+WSgWshckkG4vt0AAjSyOzZTODaC3aVox0j1Opnt7ZYsj/F1rY7VmfY4jV8e1upRSEjDREmxvIDHFe423ELG3kRWmmrxNMa4/MovaH5TJ9K/yrRR2h+UyfSv8q0Vugy9ms09InbbVaLUMundQgihOLIG70vwm7X67cpdvprS6q/aP0dwa+cyzSTC8aoUQoEOHNwfdS2Q5zHrbYXFYy4biZptbim8C7fayXXpFJIpj+EiIqI1GSuJjcnrcctbW9taxVO4X6LYNPPHOJpmZH5jBjHjJIOZi7WQEWEh2FhsPbe52pG+YgmlvG1nfZftdqHbXid82ix5KMipjJJNPFHELAXUlIhc3O53rRazzjHB14a7Pp2LO7pM/whrxKFmwghuoBAM2qLKT+r3YAUYlfEv2liKIqlixVVBZjcsQACxPmetdDVEg7czvHcLADzCgLFwptMkZGV/AMd/8JP8AhN8AqUWTsqXbsuDC8fMBVNRZowxIYomAJA2BO1eE62f4RJzGnCqrkoge+IhUqU2xBzOx63vV7Iptj4H+H9ao4b7syeN3aZWtHNN/ZjsHkeblyG5DZh7E4qGFzboPO1QWuMjRo8Tahig1RR2DZ3EUZAVupXK43sTuK0Ao3zh/p/rSct/nj/T/AFo4WQ8baq/f1KFxETO+qQlmCwZW3JbmcoopHUhTzLDwuasPZriREapKZGMk0yxM6tcogyGRI22va/kfKpWHh2DMyFAzkF2Ee7ECwub711bSsSCWUkXseWLi/W2+1FFp2IwadlX7QayUa5EjeQbachEvibzMHLgeGPn5VDzyaiRJQ3Nc5REqysVWUao4hQRsMAp22tvV7HDjmZAy5lQpbl7lQSQvXpcn3115Mn6wf+n/AO6ocL5h4m7t9Sjz6yf4ixnuUTK4ckSjUASnp3e7kPqn21PdmISi6kd/IaiU2YG9r91luLEnrfxqa5Mn6wf+n/7qXkyfrB/o/rUqNOyyhTuyt9jNVK7Sc0ylcYyvMyJDHPLdlAvsLhRYVDLxDUkTmN5msrg+sQttUFGG3Xl5dN+vlV+5T/PH+j+tc9NoeWLRlVFy1glt2N2PXqSb1Gl1RXs3SV9SkT6jU4RlZJz3ZGBAkF7ahFUNcXIxLWvuQK56+SZ21QtKQY5wQwY3KOuAACgdCbAXNutaDg3zh/p/rShW+d/D+tNBDxN8yocJeb4fiS4QM10xYIU5S4npiO8evUm9XK1IoPnTqvFUbRjRQ+0PymT6V/lFLR2h+UyfSP5RRWy4FWeo+kqH9VL/ALP+VA9JcNvzUv8As/5VnjUDpXM7eZzfishoX/UuH9VL/s/5Uf8AUyH9VL/s/wCVZ3eip7aQ+KyGiD0lw/qpf9n/ACoPpJh/VS+5P+VZ2KWnbSHxWQ0T/qTB+ql90f8AyqxcI4umqiEkd7EkEEWII6g2rGga0r0en8kP7V/uWtMWSUpUz0bPnnOVMtVNFeLivGI9MgaUt3mCqqqzuzG5CqqgknY+6uS9oITpjqA3xSqzE4nIBL5gr1uLHavRa4HRWOTV064epJ0teDScYjlZwh3jKh7ggAugddz17rD311fXAOqWa7C4IUldr3u3RfDr1vtfepKuLXE9VLXISjz9n2+VNm1YUA2JuQoC73J/gB7aEHaio/i/HI9KqmXLvtgoRGdi1i1gqgnoDXhn7a6ZFjfJ2WVWdSkUj91DZywUXWxO96q5RXFmscOSSuMW/QnqK4w6pXQOpBVlDBvAqRcH3V0zFr+HnVjKh1Jem80eYrzanV+uqAlhGWuBsDviL+Jv4D7eouB59bx1Uzws5QAsMgDuSAALEndW8ANjvS8M40J1viy3JAuCASN7bgH+FtjYmxqscDiJR5YXGayyZeqGxLWXexuMQot5KtwxtZ3EeImSSHYrJzDfHKxKqWViOl+7a58lHWwoQXcGlNNWnVJJRO0PymT6R/KKKO0PymT6R/KKK1XAzZRmpB0pWpL7VxThiGkovSXoBwovSA0pqQOrSvR6PyP96/3LWZqa0v0en8j/AHr/AHLW2DvHr2TxPQ9farTOTppI0aQQ6gO6pYvjg63UE77kbVT9b2c1DQJlp3YsmvKqApMcszqYS2/dOIP3eyrr2j7QfA1jYpkjGQMb2xKQvKvhvcpj9tN4zxuWDSrMsaMxCZRtIV3cABIyFObFiFAsL3reUYu79+6PpcGXLBQ0peXnxXXzf2K3rOBSlpC8LPEdVp3dMQ3MjXSCM2X9K0ltvZTeHcAlDaUS6d+ZDpQvNAUnnFWCK75XCRg+F929lTU3aqRNSkLxoA7KhxlLOjtEXNwFxAB2sTcje1qieFdt5k0wM0YkcRQOG5ljIJpzCchjZTfoBcdOnhH6L9/M1TzyhSS4JcetxXP6+nQ8nD+zEggC8iQEyaDmqyoqkxyEzMAN2IB3c+tt5Uk3ZiUxRo0MhVV1ioqBCUZ9TlFjltHdLEP4Wqxz9qZI9TFFJFGM2iRsZSzo8iknYLYAEW3ILdQLVHartpI+nmJj5dtO8sbRy9/uT8k+shCm422aquMEvfzLxy7TJppLe749U11JftPp5L6V443l5U4d1SxbERsPEgdSKgOH9k5mGmSUSRDlavmtGVunNkyEZJBHeUm9ql045KdRMyxloY+bGTzhtJHEshcxlb2J7uxNuthcmpzgs2enic3u8aucmyN3AY77efgAPYK00xk798vweZZcmGCVL58eKfn5vkRvaHhltIkMUIlRWhXAjPGNSO9hccy1hsTbzqLg0Lw8F1CSqUIj1fda2ykyFdhsBYg2G1XO9JIgYEMAQRYgi4IPUEHrVnBN35UYw2hxiov9yl5mdaHs20hW+nZYH1cTlDYdwaQpJIcT0Zz1vveur8EnbVSSJAYmYa1cwBY5oRCxkLFnyIB8AuwA61oKgAWGwHQDyoqvZI0e2zu6XCuf5Mx1PZWR4FWLTSRrzoslOJNxCBJIIztjmALee+4AtZex3ZvlwQtOmMqIVxI3WzsRfe3THpbYLe9ha1Gkq0YJOzHJmc1pa53z/tgBS0gorQwKL2g+UyfSP5RRRx/5TJ9I/lFFargZsopNHhSGgHauMcMS9JQaL0AClpAaW9AIvUj7a070efI/3r/ctZgT3vs/EVp/o8+R/vX/APGt8HePXsniehO8V4RHqo8J1yXINYEjdem4+2mcU4NHqQoly7jZrg7RkNYgG6kHoTXXV8TihKiV1QsHKhiBcRrm5H0LufZT11alOYGGGOeXhhbLK/lbevZSOupyVU+BGr2TgEgks+QdZN5ZCM1Tl5lSbElQASaavY/TBQoRrBI0Hff1YpOdGOvUOb38fGpJ+IxrGJGdRGQpDk92zEBTf2kj310TUAkqOq2y2O1xcC/S9t7e0eYqNK6Fu2yfuf16cPoR0vZiBpucQ2fMSXaRwvMRcVfC+N8RbpTT2Q0xQpg2JjaIjN/UaQysL3+eb3qXDUxNUpdkBGahWZfEBr4k/Ti3uppXQdrk3fqf1I1uy2nMrSlWybMnvviGkjETuq3srFBa4qR0ulWKNUQWVFCqLk2VRYbnc7Cul65T6tUxzYDJgi38Wboo9pokkVlOUtzZ2FFcZ9WqWzNsmCjY7seg28TXXKpKi0lc+eMit9wASLHYEkDfp4H3USzhBdvEgDYm5JsAAKA60VwXXIZGjDAugRnW/eVXywJHkcGt9U0mp1qRgGRgoLIgJNru7BEUe0sQB7TQHoFKaaDS1IKNx4flMn0j7hRS8c+USfT+AorVcDNlDIpLU8029cU4ZztRanXpKAAKKUUtSDkfXH1T94rUfR4PyP8Aev8A+NZchu59gA+07n8K1H0e/I/3r/8AjW+Hveh7Nk8T0D0gdmZNdp0WAgOsjXJNvipYZdPNY+eEpI9qiojivZDUSSTFIwEaZAqCcqrwJDIgyH6L81w5t+iijqN7truJxQKDNIkYJsC7BQSBcgX9lOl1yJ6zAerudhd2xQX8ydgK9m46W5lATsTq+ZIW3BjiVfjhhZRohhhje6mCY9QBfYEu1m6nsZrm+FMhVHkKmK0zlQxm1Ku+9zfkTqRfqVtsAoGiLqFLFQRktsh4jK+Nx7bH3UNqFDBSRkwJA8SFtkQPZce+gpFA1vYzVvqJGSyxtithMwzRNZpJFY+N+RFKOtgTiLAklmp7E6wqFB7gWAFBNuwjXXAgZAqLGbTG5B9TzUVoY1C5YXGWOWPjjewNvK4Ndb0FIp/ans7qZxphDY8pe85lYOJA8BBFxi11SW7WyuQAVDNTuP8AZ2ebXxzIFaNBBiTIVwZJJWk7o65B49/8HsFW29FCaMvHYLWnSyRnFXYSMgWdsVkbRLECD1tzxluSejEk3r3azsjrvyloSnNZy8TNK2MhOpd0yH6OED4f0FaEDSI4PTzI9xsf40I0oqfAezEsGukkYsYsGRDzQVKkacRgx43uvKfctYZGwORtBzdmdVG0KtuZNfy+5m4Xh6gPeQ9Fa0QG/i9hetHeULbI2uQB7SegpS4Fr+Ow9uxO32A+6gozKTsJrCJbKl5OWGJmYsxQa740bWvlPAbMGAAJAyAI767sNrJeYOYq3bRtC+ZLRurQNqnsQQSrQBl8yT0q/txGMEguLqCW9gX1j9lxf6aBr0IJDCwBJN+gX1ifK1BSKj2R4TKmvmMisiJBCAl3MSzSxQidImawcL8GQ5D9a3iSKu1qQU6hJRuOfKJPrfgKKOOfKJPrfgKK2RRlCJpBSkUg6VxjhCGigikFAKKbLKFUk9B/8tSlrbnYV5YgZWyPqA9wfOPzz+FWSLJHo0yEL3up3P0n/wCW+ytR9HvyP94/4VmQrTPR78j/AHj/AIVrh756tk8T0JLtFpJZUjWNA6cwNKpcJkid5UufAsFv7AR41Dazs/qZHlIsmZFiJMgCNTFIr2N7kIrbdLiwAFWfW69IVBkIAJAFyo3/AMxFd7163GzpSx3vfMqOo7P6hkICKCywqfjDsUimUsCT3u+ynvX6k9RXr4TwWZNVzJRcYsMuZkd4tOoXHws0cm/tqxPIFBLGwAJJOwAHUk1xbicQNjIgNr7svTEvfr80FvoF6aUFivgVr+70+UpKhs26mQ3ZfhLyCwvYWjKix223B8SHs5qQqd6zrGqFuaTY/B5oz9PxjRm/sv4VbDMBbcb2A9t+lvOlE6klQRkACVuLgG4BI8jY+41GlEdkiD0fDni0xV1JJljOGQbu8yMEd0AAGzG3tNz1pz8IcruPH1QVJCWksgy7osWj/wBFx0FTl6bzRe1xe17X3t0vby2NWLqJ4dVoWZkue5iRLubnHdCPPvX99eGLSyMYywJc4uW6BbSJvY7gmNLW67keJqak1Cr6xA2J3Ntl9Y/QPOnq9xcdDvf2edCaIWHhjhRklwAAVzAvJiAZsr+YO/rb3tenwcMYSBmW9pCSSU8VlGYAH+JOpvt/hF5i9MlnVFLOQqjqSbAfSaEJEXqeHyOCoFrNMwa43zyCgD/NffyHWjW8GLCTEsS0UguWsWdgAMrWFrKB0ttUrJKB1IFyBvtuTYD6b02OYMLqQRvuDcXBsdx7QRQnSdBS0gpakFF44fyiT634CijjfyiT634CitUZsobUl6RjSCuMcIL0E0leXWAuRGDYEEsR1xFhYfSTUpEpWMJ57WH5pTufnkeA/wAI/jXvFMjQKABsALAU6pbJbsdetN9HvyP94/4VmIrTfR78j/eP+Fa4O8erY/E9CR7R6F5UXlLkylrG6ixKle8G2ZDezDyO1RZ0M7vKUyADMp79g1pITiik7d0SeQ71r1ZdXro4gDK6ICbAuwUE+QJNdVa/SvaduGdxVUtxW/7Ln8nPxJVTzvUOEoxYfpEsyeza99t2T8Cm+MxHrl798d4HRmMX3/Wk/f0AqymdQwUsMiCQtxchbBiB4gZD3igTrljcZABit98SSAbeVwfdQlbRJckVxuF6i0Ysbo1y4ktf41GvjlYDAEWselth19nEOFyNqOYl7Yxi4a2wE+QIvvu6dam70nPXLG4yILBb74ggE28rke+g7eS5L/Srx8F1Cg2LbqQRzSb7ackC7bElZhf2+2nDgs1wSDcpECeZuAuoLshOVz8WQLjyPnvYW1qBsC6hu73SRl3ssdvbi1vqnyrtehb4mXkVb+xtQbA5H4kr+dFgcJlKsDfK5aP3XJ7ti7+x9QCoXLEOSPjfV3gOR33FllFt/W6b1NnjUAzvNHeP1++vc3x72+2+3016YNQrqGRgykXDKQQR7CKiyPipN8iG4vwuWSYsmWOKAWkKi+M+WwI8Wirwa7Qzrm7BgOXjs5bJiIQu2RN8g3QAD7SatlLUiO0SVbkVh+DTMXLhm+ORx8YLMonZu6L7ERkDcjytsDTY+E6hFIAJPMZhZwtlYTDDrbZmV7+OXsq00XoPiZNVSOGijKxoG9YIobe+4UA7+O9d6QUtDBu3ZReN/KJPrUUcb+USfWpK1RkUNqANqCaQHauMcISuH/d/yD+Y12rkPzh+oPvNSiyOwpaQUtQQKK030fD8j/eP+FZkDWm+j35GP2j/AIVvg7x69k8T0Pd2i4O2pMAUkKruZGXDJVaJ02DAg3Jt0PW9RWs4BOA4i5hXnKFUTAHkLpgi43YBfjTc9DtfewFWuXUols2Vb9MiBf6L10yr1uKZ0XiT3lNm4LqedI+DN3JFDGb1g3wawWzgrYRy39W56nevd2dglSVkmyusI6nIC88xUXBIvhj47C1WMOD09vvBsf40CQG9j06+zx394oo07Cx07KHpeF6uTSqU5veCkAzWYsdO6CW5a4AkKnHr3em1SL8C1DSyMQ27Wz5tskOohfu2a6jlqw8On0VahKNjcb9Dfr4i3nTi4HWo0IhYkU2Xs/qioAJBAixJkBsU+E38b9HjFxvv7KkuH6CcarJ1Kxd8gGQMBlHAFXG/gUk99/GrBlSBwehv1942P8anSSsaKu/AJRHIRdmOqEoiyTEos4k7p8GKjxPuqX7P6JooAsgs2UjFbg45yM4W42uAw6VIZ0FwOu39dhRRolQSdjqL029F6kuOJpL03mDz6daQOD0oDoDTq5qafUgo3GvlEn1jRRxn5RJ9Y0VoZlANAoagVxzhHKaXEeZPQeZpsURG7G7Hr+AHspT6+/iNj99dDUlgWnWpFpaUQKK030e/I/3j/hWYitP9HvyIftJPwrbB3j17J4noWDVxFlW3z0P2BwT/AAFRx00t2uHIzJIV8bj43HE5bdY/LoNtqk9TrEjAMjqgJsM2VbnyFzvXQNXtOupUqItNC9x6wBdy1nIFjKzL0PzT4ee9N02nlGPMDH1f0+hxiDFt9+j+fj53qVEgJIBFx1HiL9L06hOtkJptHMOWGv3bXIIt/wBvwy2AUMvQ3sfnXr1TaZnkN1bG6W73dIBVmawbY+HT9E+de6WZUUs5CqoJZiQAANySTsBTTrYwSC6ggZEZLcLt3iL7Dcb+2hPaPiRKaWbHfK+K3OfVRGgZB3vWyDb/AMd6PgMtjjkp72N36ZGc7i9r96P+HlU1eg1AeRshX0cl7qrAeALXITOIlT3972c9em1Oj0coIPevdL3e/dAhvte3VZP4+e8odQocJkuZUsEuMiqkBmC9SAWUE+0eddKEdoyL02mk5RD5ZErfvddlzIORsD3vEfQK5SaOQAhQxvl+mTYZuUI7w/RK+P3WqWmmVBd2CgkAFiACzGygX8SSABXDT8QjkYqjKxAvsym4uVJFjcgMCCel9uoNg7RkfyJHv6xHeHrdD3gwPe+gdD08KdBp5EN8WK3UhQRdQAoYG7WYn/xPnvM2pKklzZw0KMI0D+sEUNc3OQUXufHevVTRTqGZRuMfn5PrGiji/wCfk+uaStDMoJoB2pGNC9K45whsi3FIjbb9ehpzU0LapJHA0t6aKWgFFah6PPkQ/aSfhWXgVqHo8+RD9o/4Vtg7x69j8T0G9tuzr61tKiXCCSbmuBG3LR9NLHfF9muWC9DbK/hUBq+Ba9JZ1gOpEQQIhEqsrKr6QQcuMyrjZE1IfEoxDGxJK1pNFeyjqUZxHwnWxkyrDqOY40bSKuoVycdPLHJHk8oBKuUJJ69QSajIn1gbVF3nX4NpxzHfUHkpIOHaOQRkZ+uZgzFgtu82+5Fa1RSiNJS9Vp9WdBpGjWVpeYJZ41kAe0sUxKEuygqkksexOwQW6CoXXdm9dNFq0kTUO8mjwjY6lOSSNNpsYmjLd6TnrqCWNhZjcsGsNOp1KGkzjVcJ4gZp3hGoVVTONW1AxlZH0kkEKDmHE4x6hHJsDnuWvevLr+CcTUlIhqSV0bwib4TcSyfATi/em7r/AAmwuEuCMs7Gw1Cg0GkzrUcG1yZYJPIuGqQD4Sc7SarSshDmUMSIxOQMl2BXJbivbLw/X/2TGEEvwyN2srTAMVaSWJeY4chgsTq+7Me4OrCrxRShpKn2s0WokGm08MLSpztLI8/MT4v4PqIXbmBiCborm4ubi1t68fYjgk8OpkM8LRrHHLGrloyJS+snnDRhGJxwdfWANzV4pKE1vsW1JQag9X2gHOMKXBA3cKCAb4hcj3V3BG9/VN7CxIknBTqrWl4xPDc64IgGNu9cvc4kJioFx3e7uTl1HjY1cEAjcHcH2VIKNxf8/J9dvvoo4t+fk+u330VsjMoDUq9KRqVelcU4QhFNFOpLUAAUtAovQkUVp/o9+RD9pJ94rMBWn+j35EP2j/eK3wd49ex+J6Erxrjq6UJkkjmRiqrGFLd1C5NiR+ipP2Uml7RRSMArLiYVmyLoLIwBBZcsgLG9yLdd9q83aXgh1TacWPLWVzKVcowQxOosQQd2IG3gTULqOysgmmCRAxFXMZEipdTp4YVhB9ZSDGTci3SvQ3JM+ghDFKKt06v78Pf+WteLwnDGWMmQExgSKTIB1Kb94fRXm4f2lgmgWbmKisASHdFZCVzxfewbHe3lVZ0XZvUiSFpEG5jLNeIGMR6maYlwhsZHSRcilwWvXHhnZLULHGskSjDkBhnGQ3L086tJsfnSIPPb7aapdC7w4kn+rh/339+Zd/7Tiyx5keWGeOa5YfPte+Pt6VwTtBE8iRxMshdeYCrqVwviWBB38dvYfKqoOys5urRBgYdzzFW5+BrpzBkLlTmCcrWqV4BweaOWJ5Yx+anVmPKDqWlDoZAmzOVvcr4k0UpdCksWNK9V/wCMkE7SpzpIpEeLlIZGkkwWPANiHyy2B3tcDoa6abtBG5UXAyjSQNmhQh3KKocGzNcW2uPImoGfhmqZtUeQhMsiFHMkTHlxSII0VGFg2GbgtsGPSuPD+zOojkgcr+aLXXNCCHnmN+u7KkocHzBHWo1SvgWeLFpu19fK/wCdxaxxqDEtzosVYqx5iWDqCWUm+zAAm3sNObisQJBljuAWIzW4UKGJtfpiQb+RFUrR9kNQEjV4x3GjUgshDcrS6mIy9f0nlTY77b10PZSeznAXZSAckv8A/Tlgte/60Efxpql0JeDDdKZaNF2gjkzytGY2KsHZPCNJWIINioWRbn6fDc+qPiMbR8xZEMZ/7gdSnW3rXt1qpHs5qFfUMsaPzYyiqxjYDGOCxAbbvFZAQdrohO1d5OHPDw2dZVsTLI4BZWurzBlyK7XN99ut6lSlzXUpLFjpaZca+63/AHLKOKxEAiWMggsCHWxUXuw33Axbf2HyqkcOlheSV5XRElkAil5kZVnCJGBs3eJCBvZmBfc164Oy8wSRjDHmYdUI0fluqtNqJJBH5eowHl4V5JOx0rMpeEOC8wYO8ZKiSSB0ke2zWCSCwHU7Cxpql0Dw499S6/3/ADuE4nrbqdMkqS94ABCJMNiD6g7uIORBFhboLgm+6OPGNQRayqLeWw2+yqx2S7NNp5H5iEBchGxkVgwM0kilUUbWDA97e5NqttqvF2eacVGVIo3Ffz8n12++il4p+fk+u33mkr0IxKAaB0pGNKvSuKcIazAdaA1cNdpeYoF7WN/4EfjXTTwYIFve1TW4mlQ8GlpKWgHCtO9Hx/Ih+0k+8VmArUPR6fyIftJPvFbYO8evY/E9CY4hq3RkWMXLZXurG1sBe42A719+trV44+JzsB8XYlrWMcg2u1mJvtew+i1+jCpHXa3lgWAJN+pt0tv03G4v7K8/9rHcFN7DxNtwzd7bYYqTf7K9p1DyycUnAuY7Arlujkrf9FrHqOvttYbkGj+0tRt8Ve63IwYBdyPWvudgbbda9A4s1gSg3J/SNh9bbbYg338aenFCb3W1hcknEbvjv5Dxv5UAxNdLZu4CVdUNgd8ur43vYZISL9L1wh4hqCwGOxGRPJdQBiO5uevX6D59K9I4ubHuHx6nytcHbZu8u3tpRxY29S9iAbE+QPS23iPd1oDs80gzuq2DqIyuTlkKrkzKAMTkXFrkWAN97DzjWTWHcP8ApNz03t4fb7etd317AX5Zx5LSF8lxBFvi+t7kEm9rbV4ZOPNa6xjop9cnJcgGK90XHWx9qHxsAPT8MksBj3iX6q3QY2+gd47+NvbQmsk2uh3YD1GGxY73vtYfT09teb+8JsDy/ZYPf9FW2IFr79PLfag8fbMrywcR3gGJsQLnfHyBttvtuPAD2TTzKrERqfjLKAxYtHiLO2wxbK4tvsOvl4jxCfYFBuBY4OLnbqD9ptsd/YTT5+OlGKlQbKrAZWY3XI7WPn062Vj5Xb/eBgd4xYqGFnJY7sGsMd/VuAOqhj4WoB44hLy8se9mRYIz2AjyPqnbvC2/jcfRxHFZ7LaI5WOQKuPtta/4dR9EhodeZSwK447Wvc3uQb7Cx26eRB8a9lCTz6CRyp5gAINtgVBFgb2JPiSOvhXqpBS0BReKH4+T67fzGiufFW+Pk/aP/MaK2RmUI0qnamlh50qkeY99cY4Q4GkJpbjzHvpLjzHvoLAGlBpLjzHvouPMe+lixa1D0efIh+0k+8Vl9x5itT9H0RGhW4Iu7kX8RlsR7Nq2wd49mx+J6FmvSXpaLV7TqiXoNFLQADS3pKdUAawvsaWiigC9F6KSgC3j4/8A96/cKKWkoANJSmkoAFOpBS1IM84q3x8v7R/5jRXPix+Pl/aP/MaK1KF8+DJ81f8ASKeunW3qr7hRRWRdjhp1+avuFO+Dr81fcKKKEB8HX5q+4UfB1+avuFFFAKdMvzV9wp1qKKAU0UUUJEooooBaWiigEoooqAFFFFSApKKKgAaQUUUAopTSUVIM44t+fl/aP/MaKKK0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data:image/jpeg;base64,/9j/4AAQSkZJRgABAQAAAQABAAD/2wCEAAkGBhQQEBUUDxQVFRQVFBQWFBQVFBQUFBUUFRQVFBQUFBUXHCYeFxkjGRQUHy8gJCcpLCwsFx4xNTAqNSYrLCkBCQoKDgwOGg8PGiwkHSQsLC0sLCksLCwpLCovLSwwLCwsKSwpLCwsLCksLyosKSwsLCwsLCwpLCwsKSwsLCwsKf/AABEIAQIAwwMBIgACEQEDEQH/xAAcAAABBQEBAQAAAAAAAAAAAAAAAQIFBgcDBAj/xABKEAACAQMCAwQECQkHAwMFAAABAgMAERIEIQUTMQYiQVEHMmGRFCM0UnFygbHBJDNCU3ODobLhFRZigpKi0hdDwpPi8DV0dbPR/8QAGgEBAAMBAQEAAAAAAAAAAAAAAAECAwUEBv/EAC8RAAICAQEFBgUFAQAAAAAAAAABAhEDEgQhMUFREzIzYYHwFHGRodEiUrHB8eH/2gAMAwEAAhEDEQA/ANvvS0gpaqSJS0lLQBRSUtAFJRei9SBaSlvSUAUUUXoBaKS9LQBRRRUALUlLRQCUlqdRQDTSEU+mmgGEUxhXW1NIoSUjj3yh/wDL/KtFHaD5S/8Al/kWitUZsvVeHjuuaDSTyx2yjhkdcgSuSIWFwCLi48691ZR6UNTPJruTFIVWLQyzsoZgGW0olBA2YlUCi/maxbomUqRfuyHGH1eihmlxzkUlsAQtwxGwJJHTzqYzrFG0Wqn0WkVHeHSRaSWV5gxVDKHlIRrMDeyoB5ZmvPLxXVaqLhqJPIjywaxCeZIAwiZ1vJY95sEIyNyCb1XVRTtK4m55UZVhsfGJtVo+G6d9Q0SStquZMXIOMTkRh2yFwBcWJ6lfKr96KuKST8OUzMWZHdMmJLYixUEnrYNa/sqVKyYz1Oie7U6mdNJJ8CUtOwCRWscWYhczltZQS2/lUB2lPEtNDp20rtqZFV01CCOLvuyHCUCwxCt4Dr3b+JqG7bcQlTicipLIqjhUzhVkdVDgamzhQbBth3uuw8qgdbPqNXDw3TLPIvMgnlds3LOycxlyNwzG0ZA3/Sv4VDZWUi/T9pJtE3D9PqAJpdTdZZSQmLjl3sqrY7yEeHq1bQawriOn1OqPDGklkSSVGhTMyK8bxTFTKehDMrx7jc4fRXXjPF9SdXPrFmcLptamnEWTY4guvS+NjyzcEb5k+FNQWSjcMqL1imv4pOsk+n582TcYiQHmyXWKTmkIpyuFtj3RtXik4lqRquaNRLgnFWhVDJIbFpCSLE2wwXG3hc2601kvKjWdGNXJxCZ3Zo9JGipFHaP46Qi7yk2yCi9rX3sPt93aXjJ0eklnVQ5jUEKTiD3gOtjbr5Vl3FePTRR8ZZZZLrqIo0vI55aPK6sI7nud242t4eVeObh+qi0ev08kkjRwfBpg7cwK4YXdEJJuLulxe11v401EOdbvfP8ABsPA+JnU6aGYjEyxRyFb3C5qGte29r1771hsEs+iSE8+QrLwrUyIOZIFRikjx2W9gyhkAI6W2rz8T1Gonjgj58iiDhh1hOchZ3uztdsrlrYgE3tY+dNY7Xcb2DRlUF2N4g8+g08spu7RKWPmRsT9tr1lHC+Lan4XBrmmYifXnTmLJrBCU2te2IWSwFtsQfGpcqLudUzS+3XaaXRfBeRh8dqo4XzUt3GvfGxFj7d6tGVfP+qmmm1InlkLRtxYRhCScWRwylR0AEbY7eVSWi4jM0senM01xxmRT8bJcxRhQUJvunXu9Kqp7zNZN5t5aqt237Sy6M6QQYfH6uOF81LdxjvjYize3f6KzXg/FNR8L0+taZmGo1rwGPJrBLpta9sQJLAW2wHW9eFpZptUmolkLRvxZIwhJOLrIrKQOgARsdvKjkS8m7cb/ekNYpwjiEzS6bTGaa68WmViZZCzRwiI4MSbleux2raqvF2aRlqKP2h+Uv8A5f5FpaTtD8pk/wAv8q0VsirL2ayb0gapYuKzGQhQ3CZUW/6Ttzwqj2k7CtZqB7QdidNrpY5dQGLRqy2VgA6tewfa+xJIsRvWMlZM4trcZJzBOui02pkw08ehknK5Yh5c5yoPgT8WtvH1rdad2e9bhF+uHEvvnrStZ6MNFLyAyuF06lFUP66ZFwshILEBmYixHU+denS+j7SRcgor/k4lEV5GNhNlzL/Ovm3XpVNLM1jd+/IyHhGjimi4THqTaJvhoc5Y2AkuO94d4L760LsfpE1PCmXh4kgDykjmuWa6smXeXoNrWqT1nox0cmlj0wEiLEztG6uDIuZycZOGBBNtiD0FT3BuDx6SBIYBZEG1zckk3LMfEkkkn20UOTEcbW59DMvSBqFi4o/MYC/CpEBO13YalVX6SdgPbXi4TrFhn4TI5Cqul1Juxsuw1HU/SQPtFaP2g7B6bXTxzT55IhQhWAV1Nyofa/dLMRYjc73ry8W9Gml1EEMJ5iCDIRsjAuFY3ZSXDAgkA9L7fTU0yXB2ymcQ7THVvwfV6kLDebUltyEVUliW5LdBteoTikoEXEEJGZ4opC37xGc+4HiK1XifYbRzQQaaQELDfkhZMX2Hf36tfYn31w1fo10kusGqbPLJXMYYcpnW1nYWyvsCQCAbdNzdpZDhL38ii8R0R/vIsZHdfUaeYD6mnDX96vURN0f/APPf862WXstp21i6xlPPRcVbI42sy+r0Js7b1Hv2D0V7MrXbUnVAc1gTOL3YC+4GR26VDiHjZmfaJfieNf8A3cH/AO+QVY+OdrG1Wl4jp1CGLT6fTlJFJJcvyyb+GxyG3lVr1XZTQ21KSbHV/GTBpd+6xYSICe5ZmvcbXtS8E9H2l02mlgUPIs4xld2GbrYgC6BQoFzawHW9TTv35k6He73x/JmHbSQHhvDJY2BC6WSFrG9m5UQZT5EWcEedertFEsGrkRiFtwMxrc2u3LKqo8ySOlaJJ6OtG2lj0zo7RRO0iAyMGyfLK7CxI7x2pO1vYbSa5kk1JaNkAXNHVMkvtG5YHa5NrWO5sd6jSyOzf8Hg7D8NkfScPlV7JHA+Sb97P1duh+3yFZxwuUGHQoCMxxbIpfvBfiRcjra9bnEsWmjRFxjRQsaC9gPBVF+pqvaL0c6OPWHVx5l82cR5gxJISSzAWve5JsSQL7AWFS4kuHJGVJqVssWQ5g42XKeOHdTK3llt9lTWj0J/vK0YHdTUyzW9r6cOT72Wr3/0y0XPecq5dphOPjCFSQEscQLd0sSxBvv7AAJSPstp11jawKeey4ls2tbFU9S9r2UC9QoMhY39zHODyqYuHxgjNeKMSl+8BeHcjy9tcdJqF+KiuOYONhyviEvGmVvLIEfZWr6P0b6OHWHVIHzyLrGWBiR2uSyra/VjsSQPADavNJ6P+HrqXle/MMq6mxlKiMq+WSgWshckkG4vt0AAjSyOzZTODaC3aVox0j1Opnt7ZYsj/F1rY7VmfY4jV8e1upRSEjDREmxvIDHFe423ELG3kRWmmrxNMa4/MovaH5TJ9K/yrRR2h+UyfSv8q0Vugy9ms09InbbVaLUMundQgihOLIG70vwm7X67cpdvprS6q/aP0dwa+cyzSTC8aoUQoEOHNwfdS2Q5zHrbYXFYy4biZptbim8C7fayXXpFJIpj+EiIqI1GSuJjcnrcctbW9taxVO4X6LYNPPHOJpmZH5jBjHjJIOZi7WQEWEh2FhsPbe52pG+YgmlvG1nfZftdqHbXid82ix5KMipjJJNPFHELAXUlIhc3O53rRazzjHB14a7Pp2LO7pM/whrxKFmwghuoBAM2qLKT+r3YAUYlfEv2liKIqlixVVBZjcsQACxPmetdDVEg7czvHcLADzCgLFwptMkZGV/AMd/8JP8AhN8AqUWTsqXbsuDC8fMBVNRZowxIYomAJA2BO1eE62f4RJzGnCqrkoge+IhUqU2xBzOx63vV7Iptj4H+H9ao4b7syeN3aZWtHNN/ZjsHkeblyG5DZh7E4qGFzboPO1QWuMjRo8Tahig1RR2DZ3EUZAVupXK43sTuK0Ao3zh/p/rSct/nj/T/AFo4WQ8baq/f1KFxETO+qQlmCwZW3JbmcoopHUhTzLDwuasPZriREapKZGMk0yxM6tcogyGRI22va/kfKpWHh2DMyFAzkF2Ee7ECwub711bSsSCWUkXseWLi/W2+1FFp2IwadlX7QayUa5EjeQbachEvibzMHLgeGPn5VDzyaiRJQ3Nc5REqysVWUao4hQRsMAp22tvV7HDjmZAy5lQpbl7lQSQvXpcn3115Mn6wf+n/AO6ocL5h4m7t9Sjz6yf4ixnuUTK4ckSjUASnp3e7kPqn21PdmISi6kd/IaiU2YG9r91luLEnrfxqa5Mn6wf+n/7qXkyfrB/o/rUqNOyyhTuyt9jNVK7Sc0ylcYyvMyJDHPLdlAvsLhRYVDLxDUkTmN5msrg+sQttUFGG3Xl5dN+vlV+5T/PH+j+tc9NoeWLRlVFy1glt2N2PXqSb1Gl1RXs3SV9SkT6jU4RlZJz3ZGBAkF7ahFUNcXIxLWvuQK56+SZ21QtKQY5wQwY3KOuAACgdCbAXNutaDg3zh/p/rShW+d/D+tNBDxN8yocJeb4fiS4QM10xYIU5S4npiO8evUm9XK1IoPnTqvFUbRjRQ+0PymT6V/lFLR2h+UyfSP5RRWy4FWeo+kqH9VL/ALP+VA9JcNvzUv8As/5VnjUDpXM7eZzfishoX/UuH9VL/s/5Uf8AUyH9VL/s/wCVZ3eip7aQ+KyGiD0lw/qpf9n/ACoPpJh/VS+5P+VZ2KWnbSHxWQ0T/qTB+ql90f8AyqxcI4umqiEkd7EkEEWII6g2rGga0r0en8kP7V/uWtMWSUpUz0bPnnOVMtVNFeLivGI9MgaUt3mCqqqzuzG5CqqgknY+6uS9oITpjqA3xSqzE4nIBL5gr1uLHavRa4HRWOTV064epJ0teDScYjlZwh3jKh7ggAugddz17rD311fXAOqWa7C4IUldr3u3RfDr1vtfepKuLXE9VLXISjz9n2+VNm1YUA2JuQoC73J/gB7aEHaio/i/HI9KqmXLvtgoRGdi1i1gqgnoDXhn7a6ZFjfJ2WVWdSkUj91DZywUXWxO96q5RXFmscOSSuMW/QnqK4w6pXQOpBVlDBvAqRcH3V0zFr+HnVjKh1Jem80eYrzanV+uqAlhGWuBsDviL+Jv4D7eouB59bx1Uzws5QAsMgDuSAALEndW8ANjvS8M40J1viy3JAuCASN7bgH+FtjYmxqscDiJR5YXGayyZeqGxLWXexuMQot5KtwxtZ3EeImSSHYrJzDfHKxKqWViOl+7a58lHWwoQXcGlNNWnVJJRO0PymT6R/KKKO0PymT6R/KKK1XAzZRmpB0pWpL7VxThiGkovSXoBwovSA0pqQOrSvR6PyP96/3LWZqa0v0en8j/AHr/AHLW2DvHr2TxPQ9farTOTppI0aQQ6gO6pYvjg63UE77kbVT9b2c1DQJlp3YsmvKqApMcszqYS2/dOIP3eyrr2j7QfA1jYpkjGQMb2xKQvKvhvcpj9tN4zxuWDSrMsaMxCZRtIV3cABIyFObFiFAsL3reUYu79+6PpcGXLBQ0peXnxXXzf2K3rOBSlpC8LPEdVp3dMQ3MjXSCM2X9K0ltvZTeHcAlDaUS6d+ZDpQvNAUnnFWCK75XCRg+F929lTU3aqRNSkLxoA7KhxlLOjtEXNwFxAB2sTcje1qieFdt5k0wM0YkcRQOG5ljIJpzCchjZTfoBcdOnhH6L9/M1TzyhSS4JcetxXP6+nQ8nD+zEggC8iQEyaDmqyoqkxyEzMAN2IB3c+tt5Uk3ZiUxRo0MhVV1ioqBCUZ9TlFjltHdLEP4Wqxz9qZI9TFFJFGM2iRsZSzo8iknYLYAEW3ILdQLVHartpI+nmJj5dtO8sbRy9/uT8k+shCm422aquMEvfzLxy7TJppLe749U11JftPp5L6V443l5U4d1SxbERsPEgdSKgOH9k5mGmSUSRDlavmtGVunNkyEZJBHeUm9ql045KdRMyxloY+bGTzhtJHEshcxlb2J7uxNuthcmpzgs2enic3u8aucmyN3AY77efgAPYK00xk798vweZZcmGCVL58eKfn5vkRvaHhltIkMUIlRWhXAjPGNSO9hccy1hsTbzqLg0Lw8F1CSqUIj1fda2ykyFdhsBYg2G1XO9JIgYEMAQRYgi4IPUEHrVnBN35UYw2hxiov9yl5mdaHs20hW+nZYH1cTlDYdwaQpJIcT0Zz1vveur8EnbVSSJAYmYa1cwBY5oRCxkLFnyIB8AuwA61oKgAWGwHQDyoqvZI0e2zu6XCuf5Mx1PZWR4FWLTSRrzoslOJNxCBJIIztjmALee+4AtZex3ZvlwQtOmMqIVxI3WzsRfe3THpbYLe9ha1Gkq0YJOzHJmc1pa53z/tgBS0gorQwKL2g+UyfSP5RRRx/5TJ9I/lFFargZsopNHhSGgHauMcMS9JQaL0AClpAaW9AIvUj7a070efI/3r/ctZgT3vs/EVp/o8+R/vX/APGt8HePXsniehO8V4RHqo8J1yXINYEjdem4+2mcU4NHqQoly7jZrg7RkNYgG6kHoTXXV8TihKiV1QsHKhiBcRrm5H0LufZT11alOYGGGOeXhhbLK/lbevZSOupyVU+BGr2TgEgks+QdZN5ZCM1Tl5lSbElQASaavY/TBQoRrBI0Hff1YpOdGOvUOb38fGpJ+IxrGJGdRGQpDk92zEBTf2kj310TUAkqOq2y2O1xcC/S9t7e0eYqNK6Fu2yfuf16cPoR0vZiBpucQ2fMSXaRwvMRcVfC+N8RbpTT2Q0xQpg2JjaIjN/UaQysL3+eb3qXDUxNUpdkBGahWZfEBr4k/Ti3uppXQdrk3fqf1I1uy2nMrSlWybMnvviGkjETuq3srFBa4qR0ulWKNUQWVFCqLk2VRYbnc7Cul65T6tUxzYDJgi38Wboo9pokkVlOUtzZ2FFcZ9WqWzNsmCjY7seg28TXXKpKi0lc+eMit9wASLHYEkDfp4H3USzhBdvEgDYm5JsAAKA60VwXXIZGjDAugRnW/eVXywJHkcGt9U0mp1qRgGRgoLIgJNru7BEUe0sQB7TQHoFKaaDS1IKNx4flMn0j7hRS8c+USfT+AorVcDNlDIpLU8029cU4ZztRanXpKAAKKUUtSDkfXH1T94rUfR4PyP8Aev8A+NZchu59gA+07n8K1H0e/I/3r/8AjW+Hveh7Nk8T0D0gdmZNdp0WAgOsjXJNvipYZdPNY+eEpI9qiojivZDUSSTFIwEaZAqCcqrwJDIgyH6L81w5t+iijqN7truJxQKDNIkYJsC7BQSBcgX9lOl1yJ6zAerudhd2xQX8ydgK9m46W5lATsTq+ZIW3BjiVfjhhZRohhhje6mCY9QBfYEu1m6nsZrm+FMhVHkKmK0zlQxm1Ku+9zfkTqRfqVtsAoGiLqFLFQRktsh4jK+Nx7bH3UNqFDBSRkwJA8SFtkQPZce+gpFA1vYzVvqJGSyxtithMwzRNZpJFY+N+RFKOtgTiLAklmp7E6wqFB7gWAFBNuwjXXAgZAqLGbTG5B9TzUVoY1C5YXGWOWPjjewNvK4Ndb0FIp/ans7qZxphDY8pe85lYOJA8BBFxi11SW7WyuQAVDNTuP8AZ2ebXxzIFaNBBiTIVwZJJWk7o65B49/8HsFW29FCaMvHYLWnSyRnFXYSMgWdsVkbRLECD1tzxluSejEk3r3azsjrvyloSnNZy8TNK2MhOpd0yH6OED4f0FaEDSI4PTzI9xsf40I0oqfAezEsGukkYsYsGRDzQVKkacRgx43uvKfctYZGwORtBzdmdVG0KtuZNfy+5m4Xh6gPeQ9Fa0QG/i9hetHeULbI2uQB7SegpS4Fr+Ow9uxO32A+6gozKTsJrCJbKl5OWGJmYsxQa740bWvlPAbMGAAJAyAI767sNrJeYOYq3bRtC+ZLRurQNqnsQQSrQBl8yT0q/txGMEguLqCW9gX1j9lxf6aBr0IJDCwBJN+gX1ifK1BSKj2R4TKmvmMisiJBCAl3MSzSxQidImawcL8GQ5D9a3iSKu1qQU6hJRuOfKJPrfgKKOOfKJPrfgKK2RRlCJpBSkUg6VxjhCGigikFAKKbLKFUk9B/8tSlrbnYV5YgZWyPqA9wfOPzz+FWSLJHo0yEL3up3P0n/wCW+ytR9HvyP94/4VmQrTPR78j/AHj/AIVrh756tk8T0JLtFpJZUjWNA6cwNKpcJkid5UufAsFv7AR41Dazs/qZHlIsmZFiJMgCNTFIr2N7kIrbdLiwAFWfW69IVBkIAJAFyo3/AMxFd7163GzpSx3vfMqOo7P6hkICKCywqfjDsUimUsCT3u+ynvX6k9RXr4TwWZNVzJRcYsMuZkd4tOoXHws0cm/tqxPIFBLGwAJJOwAHUk1xbicQNjIgNr7svTEvfr80FvoF6aUFivgVr+70+UpKhs26mQ3ZfhLyCwvYWjKix223B8SHs5qQqd6zrGqFuaTY/B5oz9PxjRm/sv4VbDMBbcb2A9t+lvOlE6klQRkACVuLgG4BI8jY+41GlEdkiD0fDni0xV1JJljOGQbu8yMEd0AAGzG3tNz1pz8IcruPH1QVJCWksgy7osWj/wBFx0FTl6bzRe1xe17X3t0vby2NWLqJ4dVoWZkue5iRLubnHdCPPvX99eGLSyMYywJc4uW6BbSJvY7gmNLW67keJqak1Cr6xA2J3Ntl9Y/QPOnq9xcdDvf2edCaIWHhjhRklwAAVzAvJiAZsr+YO/rb3tenwcMYSBmW9pCSSU8VlGYAH+JOpvt/hF5i9MlnVFLOQqjqSbAfSaEJEXqeHyOCoFrNMwa43zyCgD/NffyHWjW8GLCTEsS0UguWsWdgAMrWFrKB0ttUrJKB1IFyBvtuTYD6b02OYMLqQRvuDcXBsdx7QRQnSdBS0gpakFF44fyiT634CijjfyiT634CitUZsobUl6RjSCuMcIL0E0leXWAuRGDYEEsR1xFhYfSTUpEpWMJ57WH5pTufnkeA/wAI/jXvFMjQKABsALAU6pbJbsdetN9HvyP94/4VmIrTfR78j/eP+Fa4O8erY/E9CR7R6F5UXlLkylrG6ixKle8G2ZDezDyO1RZ0M7vKUyADMp79g1pITiik7d0SeQ71r1ZdXro4gDK6ICbAuwUE+QJNdVa/SvaduGdxVUtxW/7Ln8nPxJVTzvUOEoxYfpEsyeza99t2T8Cm+MxHrl798d4HRmMX3/Wk/f0AqymdQwUsMiCQtxchbBiB4gZD3igTrljcZABit98SSAbeVwfdQlbRJckVxuF6i0Ysbo1y4ktf41GvjlYDAEWselth19nEOFyNqOYl7Yxi4a2wE+QIvvu6dam70nPXLG4yILBb74ggE28rke+g7eS5L/Srx8F1Cg2LbqQRzSb7ackC7bElZhf2+2nDgs1wSDcpECeZuAuoLshOVz8WQLjyPnvYW1qBsC6hu73SRl3ssdvbi1vqnyrtehb4mXkVb+xtQbA5H4kr+dFgcJlKsDfK5aP3XJ7ti7+x9QCoXLEOSPjfV3gOR33FllFt/W6b1NnjUAzvNHeP1++vc3x72+2+3016YNQrqGRgykXDKQQR7CKiyPipN8iG4vwuWSYsmWOKAWkKi+M+WwI8Wirwa7Qzrm7BgOXjs5bJiIQu2RN8g3QAD7SatlLUiO0SVbkVh+DTMXLhm+ORx8YLMonZu6L7ERkDcjytsDTY+E6hFIAJPMZhZwtlYTDDrbZmV7+OXsq00XoPiZNVSOGijKxoG9YIobe+4UA7+O9d6QUtDBu3ZReN/KJPrUUcb+USfWpK1RkUNqANqCaQHauMcISuH/d/yD+Y12rkPzh+oPvNSiyOwpaQUtQQKK030fD8j/eP+FZkDWm+j35GP2j/AIVvg7x69k8T0Pd2i4O2pMAUkKruZGXDJVaJ02DAg3Jt0PW9RWs4BOA4i5hXnKFUTAHkLpgi43YBfjTc9DtfewFWuXUols2Vb9MiBf6L10yr1uKZ0XiT3lNm4LqedI+DN3JFDGb1g3wawWzgrYRy39W56nevd2dglSVkmyusI6nIC88xUXBIvhj47C1WMOD09vvBsf40CQG9j06+zx394oo07Cx07KHpeF6uTSqU5veCkAzWYsdO6CW5a4AkKnHr3em1SL8C1DSyMQ27Wz5tskOohfu2a6jlqw8On0VahKNjcb9Dfr4i3nTi4HWo0IhYkU2Xs/qioAJBAixJkBsU+E38b9HjFxvv7KkuH6CcarJ1Kxd8gGQMBlHAFXG/gUk99/GrBlSBwehv1942P8anSSsaKu/AJRHIRdmOqEoiyTEos4k7p8GKjxPuqX7P6JooAsgs2UjFbg45yM4W42uAw6VIZ0FwOu39dhRRolQSdjqL029F6kuOJpL03mDz6daQOD0oDoDTq5qafUgo3GvlEn1jRRxn5RJ9Y0VoZlANAoagVxzhHKaXEeZPQeZpsURG7G7Hr+AHspT6+/iNj99dDUlgWnWpFpaUQKK030e/I/3j/hWYitP9HvyIftJPwrbB3j17J4noWDVxFlW3z0P2BwT/AAFRx00t2uHIzJIV8bj43HE5bdY/LoNtqk9TrEjAMjqgJsM2VbnyFzvXQNXtOupUqItNC9x6wBdy1nIFjKzL0PzT4ee9N02nlGPMDH1f0+hxiDFt9+j+fj53qVEgJIBFx1HiL9L06hOtkJptHMOWGv3bXIIt/wBvwy2AUMvQ3sfnXr1TaZnkN1bG6W73dIBVmawbY+HT9E+de6WZUUs5CqoJZiQAANySTsBTTrYwSC6ggZEZLcLt3iL7Dcb+2hPaPiRKaWbHfK+K3OfVRGgZB3vWyDb/AMd6PgMtjjkp72N36ZGc7i9r96P+HlU1eg1AeRshX0cl7qrAeALXITOIlT3972c9em1Oj0coIPevdL3e/dAhvte3VZP4+e8odQocJkuZUsEuMiqkBmC9SAWUE+0eddKEdoyL02mk5RD5ZErfvddlzIORsD3vEfQK5SaOQAhQxvl+mTYZuUI7w/RK+P3WqWmmVBd2CgkAFiACzGygX8SSABXDT8QjkYqjKxAvsym4uVJFjcgMCCel9uoNg7RkfyJHv6xHeHrdD3gwPe+gdD08KdBp5EN8WK3UhQRdQAoYG7WYn/xPnvM2pKklzZw0KMI0D+sEUNc3OQUXufHevVTRTqGZRuMfn5PrGiji/wCfk+uaStDMoJoB2pGNC9K45whsi3FIjbb9ehpzU0LapJHA0t6aKWgFFah6PPkQ/aSfhWXgVqHo8+RD9o/4Vtg7x69j8T0G9tuzr61tKiXCCSbmuBG3LR9NLHfF9muWC9DbK/hUBq+Ba9JZ1gOpEQQIhEqsrKr6QQcuMyrjZE1IfEoxDGxJK1pNFeyjqUZxHwnWxkyrDqOY40bSKuoVycdPLHJHk8oBKuUJJ69QSajIn1gbVF3nX4NpxzHfUHkpIOHaOQRkZ+uZgzFgtu82+5Fa1RSiNJS9Vp9WdBpGjWVpeYJZ41kAe0sUxKEuygqkksexOwQW6CoXXdm9dNFq0kTUO8mjwjY6lOSSNNpsYmjLd6TnrqCWNhZjcsGsNOp1KGkzjVcJ4gZp3hGoVVTONW1AxlZH0kkEKDmHE4x6hHJsDnuWvevLr+CcTUlIhqSV0bwib4TcSyfATi/em7r/AAmwuEuCMs7Gw1Cg0GkzrUcG1yZYJPIuGqQD4Sc7SarSshDmUMSIxOQMl2BXJbivbLw/X/2TGEEvwyN2srTAMVaSWJeY4chgsTq+7Me4OrCrxRShpKn2s0WokGm08MLSpztLI8/MT4v4PqIXbmBiCborm4ubi1t68fYjgk8OpkM8LRrHHLGrloyJS+snnDRhGJxwdfWANzV4pKE1vsW1JQag9X2gHOMKXBA3cKCAb4hcj3V3BG9/VN7CxIknBTqrWl4xPDc64IgGNu9cvc4kJioFx3e7uTl1HjY1cEAjcHcH2VIKNxf8/J9dvvoo4t+fk+u330VsjMoDUq9KRqVelcU4QhFNFOpLUAAUtAovQkUVp/o9+RD9pJ94rMBWn+j35EP2j/eK3wd49ex+J6Erxrjq6UJkkjmRiqrGFLd1C5NiR+ipP2Uml7RRSMArLiYVmyLoLIwBBZcsgLG9yLdd9q83aXgh1TacWPLWVzKVcowQxOosQQd2IG3gTULqOysgmmCRAxFXMZEipdTp4YVhB9ZSDGTci3SvQ3JM+ghDFKKt06v78Pf+WteLwnDGWMmQExgSKTIB1Kb94fRXm4f2lgmgWbmKisASHdFZCVzxfewbHe3lVZ0XZvUiSFpEG5jLNeIGMR6maYlwhsZHSRcilwWvXHhnZLULHGskSjDkBhnGQ3L086tJsfnSIPPb7aapdC7w4kn+rh/339+Zd/7Tiyx5keWGeOa5YfPte+Pt6VwTtBE8iRxMshdeYCrqVwviWBB38dvYfKqoOys5urRBgYdzzFW5+BrpzBkLlTmCcrWqV4BweaOWJ5Yx+anVmPKDqWlDoZAmzOVvcr4k0UpdCksWNK9V/wCMkE7SpzpIpEeLlIZGkkwWPANiHyy2B3tcDoa6abtBG5UXAyjSQNmhQh3KKocGzNcW2uPImoGfhmqZtUeQhMsiFHMkTHlxSII0VGFg2GbgtsGPSuPD+zOojkgcr+aLXXNCCHnmN+u7KkocHzBHWo1SvgWeLFpu19fK/wCdxaxxqDEtzosVYqx5iWDqCWUm+zAAm3sNObisQJBljuAWIzW4UKGJtfpiQb+RFUrR9kNQEjV4x3GjUgshDcrS6mIy9f0nlTY77b10PZSeznAXZSAckv8A/Tlgte/60Efxpql0JeDDdKZaNF2gjkzytGY2KsHZPCNJWIINioWRbn6fDc+qPiMbR8xZEMZ/7gdSnW3rXt1qpHs5qFfUMsaPzYyiqxjYDGOCxAbbvFZAQdrohO1d5OHPDw2dZVsTLI4BZWurzBlyK7XN99ut6lSlzXUpLFjpaZca+63/AHLKOKxEAiWMggsCHWxUXuw33Axbf2HyqkcOlheSV5XRElkAil5kZVnCJGBs3eJCBvZmBfc164Oy8wSRjDHmYdUI0fluqtNqJJBH5eowHl4V5JOx0rMpeEOC8wYO8ZKiSSB0ke2zWCSCwHU7Cxpql0Dw499S6/3/ADuE4nrbqdMkqS94ABCJMNiD6g7uIORBFhboLgm+6OPGNQRayqLeWw2+yqx2S7NNp5H5iEBchGxkVgwM0kilUUbWDA97e5NqttqvF2eacVGVIo3Ffz8n12++il4p+fk+u33mkr0IxKAaB0pGNKvSuKcIazAdaA1cNdpeYoF7WN/4EfjXTTwYIFve1TW4mlQ8GlpKWgHCtO9Hx/Ih+0k+8VmArUPR6fyIftJPvFbYO8evY/E9CY4hq3RkWMXLZXurG1sBe42A719+trV44+JzsB8XYlrWMcg2u1mJvtew+i1+jCpHXa3lgWAJN+pt0tv03G4v7K8/9rHcFN7DxNtwzd7bYYqTf7K9p1DyycUnAuY7Arlujkrf9FrHqOvttYbkGj+0tRt8Ve63IwYBdyPWvudgbbda9A4s1gSg3J/SNh9bbbYg338aenFCb3W1hcknEbvjv5Dxv5UAxNdLZu4CVdUNgd8ur43vYZISL9L1wh4hqCwGOxGRPJdQBiO5uevX6D59K9I4ubHuHx6nytcHbZu8u3tpRxY29S9iAbE+QPS23iPd1oDs80gzuq2DqIyuTlkKrkzKAMTkXFrkWAN97DzjWTWHcP8ApNz03t4fb7etd317AX5Zx5LSF8lxBFvi+t7kEm9rbV4ZOPNa6xjop9cnJcgGK90XHWx9qHxsAPT8MksBj3iX6q3QY2+gd47+NvbQmsk2uh3YD1GGxY73vtYfT09teb+8JsDy/ZYPf9FW2IFr79PLfag8fbMrywcR3gGJsQLnfHyBttvtuPAD2TTzKrERqfjLKAxYtHiLO2wxbK4tvsOvl4jxCfYFBuBY4OLnbqD9ptsd/YTT5+OlGKlQbKrAZWY3XI7WPn062Vj5Xb/eBgd4xYqGFnJY7sGsMd/VuAOqhj4WoB44hLy8se9mRYIz2AjyPqnbvC2/jcfRxHFZ7LaI5WOQKuPtta/4dR9EhodeZSwK447Wvc3uQb7Cx26eRB8a9lCTz6CRyp5gAINtgVBFgb2JPiSOvhXqpBS0BReKH4+T67fzGiufFW+Pk/aP/MaK2RmUI0qnamlh50qkeY99cY4Q4GkJpbjzHvpLjzHvoLAGlBpLjzHvouPMe+lixa1D0efIh+0k+8Vl9x5itT9H0RGhW4Iu7kX8RlsR7Nq2wd49mx+J6FmvSXpaLV7TqiXoNFLQADS3pKdUAawvsaWiigC9F6KSgC3j4/8A96/cKKWkoANJSmkoAFOpBS1IM84q3x8v7R/5jRXPix+Pl/aP/MaK1KF8+DJ81f8ASKeunW3qr7hRRWRdjhp1+avuFO+Dr81fcKKKEB8HX5q+4UfB1+avuFFFAKdMvzV9wp1qKKAU0UUUJEooooBaWiigEoooqAFFFFSApKKKgAaQUUUAopTSUVIM44t+fl/aP/MaKKK0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916" name="AutoShape 4" descr="data:image/jpeg;base64,/9j/4AAQSkZJRgABAQAAAQABAAD/2wCEAAkGBhQSEBUSEhQVFRUVFBcVFxYWGBQbGhkXFBYWIBQVFhkYHyYeGBkmGRUVHy8lIycpOCwsFyoxNTAuNSYrLCkBCQoKDgwOGg8PGjYkHyQvNTUsLzU1KS8wLC8qNTQsLSwpLCksKiwtLC8sMjQvKSksLCwvLCk0LCwsNCwsLCwqKf/AABEIAGEAsAMBIgACEQEDEQH/xAAbAAEAAwADAQAAAAAAAAAAAAAABAUGAQIDB//EAEAQAAIBAgQCBgYHBgYDAAAAAAECAwARBAUSIQYxEyJBUWGBFDJxcpGxIzM0UpKhwgdiwdHh8RUWQoKisyRTdP/EABkBAAMBAQEAAAAAAAAAAAAAAAABAwIEBf/EAC4RAAIBAgQDBgYDAAAAAAAAAAABAgMRBBIhMRNB8FFhgcHR4RQiMjOhsTRxkf/aAAwDAQACEQMRAD8A+40pSgBSlKAFKUoAUpSgBSlKAFKUoAUpSgBSlKAFQ81zaPDxmSVtK3t3kk8gAOZqZXzX9o2IabECBPVgiaV/af6aR/urow1FVaii9uZy4uu6FJyW/I+jYeYOqupurAMD3gi4NelV/D0ZXCQA8xEl/wAIqwqMlaTR0QblFNilU3FWeeiYZpQAWuFUHlqbv9gufKvThnNzicKkxADMCGA5BlJBt8K1w5ZOJyvYxxocThc7XLWlKVMqKUpQApSo2Ox6xKGe9ibbC+9j/KlKSirsaV9ESaVXYXPI5HCLque8d1WNKM4zV4sHFrcUqHjs1SL1juewc6rzxUn3G+K1OVenB2bNKnJ6pF5SouXY8TJqAI3tvbsqVVYyUldGWrOzFKUpiFZnirjRcHJHHo1lus+9rJe23ex3+FaWvm0KDGZ2xNikTHY9oh2At29feuvC04yblPZK5w42rOEYxpv5pOxd5Hx6ZsQIJoTCX3jJJ32uAQQOYGxFUSIMRi8Ul+tPiBD4rDES0p9nUQedXnGWkYzAkkArI7EnayLoJJPdsaqeAJInx+JkB6xLGIHtV3JY+22nyNdcFGNN1YK2nn7HBUc5VY0akr/Nvto172NbmfEAgxGHw4TUZmI520qO21t/6Vxm/EYhxOHgChjM1ib20ryB8ST8qxuc5yP8WjnN+hicQ67HTdQddiOdi9c5plkuZSSYrDkWjkWKIE6bqouzgnkdRBH9KxHDRWVz0VtX3vYrLGTedU9Xm0Xct/8AS6z/AAgxmJaN20w4aIl2JsOmkHUuf3RY/wB65/Ze98Gw7pmHxVT/ABqbheFbYB8MzXklBMkhubyHkSeZAIA9gpwLkUmFw7JLYM0hawN7CwA3/wBt/OpzqQ4MoJ7NW834+hSFKaxEajjund/peC8zR11aQDmQPaah5vJII/ogSxNtuwdprNplEzsAVbf/AFNf8zXjVa7g8sY3PZhTUlduxrDjE++v4hXK4pDyZT7CKzv+VX++vwNV+YZa0JAaxvyI8OdSliasFeUNDapQlopG3ql4p+rT3/0mvDhnGsWMZNxa4v2WO49m9e/FP1ae/wDpNaqVFUoOSFGOWokVGQfaE8/ka15YDmayGQfaE8/kaus/y95QmgA2JvuBztUsLJxotpX1N1knNJlBmsuqZz+9byGwqwyjJo5I9bk7k2AIHLvqmljKsVPMGxqXhsmkkUMoBB8R2Vx03eo2437i8laNr2NXgcIka6U5XvzvvUi9VeQ4B4lYOALsCNweyq3No55JG6r6AbAAG1h2+NepxclNPL4HHkzSauaJsSg5so8xXHpsf30/EKzOG4bkZbmyeDXvXeXhiQC4ZT4b1Pj1mr5DfDhtmL3MceI4JJQQdCM3mAbfnavkWXyzYNoMbbUsms+3ch1J7zz/ALVdZ5OUw8liRqAXbxI51uOHsvUYKBGUECNTYgHci55+JNetgMWlQc3Hd2t2pL3PHx2FdWuoRlbKrp9jb9jLZXkz5nN6XilKxCyxxXPWA8eem/b2nwq0z/8AZ/HiJFkjfoWACnSoIIGwsARY22rVha5rTxVTNeOiWyNxwVLI4zV29W+bZQng2A4RcKwYqp1BgQG1b3a9rb3PlVnlmWJh4liiFlXzNzzJPaal0qMqk5KzfedEaMIO8Vra3gKUpUypU5/mLRIAuzMTv3Ac7eO4rPwdLK1lZmPP1j8TvV3xLg2ZVZRfTe4Hcbb/AJVQYTGtE2pTY2tv3V5GKk+LaWx20ksmm5Y/4HiO/wD5mouZRSrpWXe1ypvfna+/wqR/maX9z4H+dR8xllcK8nbcKLW2Frm3n+VTnwnF5Lmo5r/NYk8M/XH3D8xVhxT9Wnv/AKTVfwyPpj7h+Yqw4pH0ae/+k1en/FZOX3UVGQfaE8/ka2FZDIR/5CefyNbCrYH7b/sxiPqMPmP10nvt8603Dv2dfa3zNZnMR9NJ77fOtNw99nX2t8zXPhPvPxKVvoRYmsdj83eRjZiFvsAbbdl+81sSKw2MwbRsVYHY7HsI7DVsc5KKtsYw6V3cmYfKp3UMCbHcXYivdMsxMfWB5dmq9/I86jYfiCRFCgqQBYXHZ5GpEWczynQtt9rgcvG55VzRdGys3cq8/dYocXhRIuluVwfgb/Ct5ln1MfuD5VibVtsr+pj9wfKq4GTu4vZeZOvFL5uZKpSleocopSlAClKUAK6NCp5gHyFRMwxxjaIDR9JKEOt9JsVY9QWOtury22v3V1fiDDiboDNGJbgaNQvcjZfBiOznSduZtQk9UiYIFHJQPIV3K3rN8YcQwph8REJlWYQOQoazA6SV9h7hU+biLDwhVmmRG0KSGbezDZj222O9K62N8KbSdty1C+FCKg5hnsEAVppUQN6tyOt3kd4tveucVncEcayvKgja2lrizX5abett3U9DGST5bkwKO6u1Zrh3OELYp2lBRsYEjYtdevFDoVDy3YnYdpq8bMox0l3UdFbpLkDRcXGru23oTQ505Rdj30juFcistxBxDFJh0khmUquLwyuytYAGVCwY9gKn4GrvDZ7BJE0qSoY0vre4AWwudV/V2IO9JNDdKajexPrqyg86q8gzoYkSMGiKiQhQjamC26pk7mbdgB2Ec675rmRUMsJjMqhWYO1ljja95XA3K2VthzI86d1YXDkpZeZO9HX7q/AV3VAOQtVHn/EggijljeA69wJJNAdSuzIwB2F1Y7cvKucJxOhxQwrNGX9HSbUrbMWvcKD2aRqvfkaWiZrhTcc1ukXegdwrsKrMJxLhpSwjnjcoCzBWBso5t4gd4qQM1iPR2kT6UXj3HXAW5K940707ow4SWjRLpVbgeI8NM+iKaN2K6gFYG67XI7+YvblXlh87AWaaV4kgRyiNrB9QlX1nkCX2CjcW33NgXQ+HLmi3pVBjOMoE9HKujpPMYg2qwXSrXPLsYKttt3FWa5vCUVxIml36NTcWZ7kaB3tcEW8KLoHSmtWiZSq5eIsOZugE0fS3to1C9xzX3rdnOrGncw4tbooOKPrMF/8Aan/VNVE/CswmkTQ7xyYkz6/SNEYDOG60QGoutrC2xsNxW1nwaOULqGKPrW/YwBAYeNifjXvWXG50QxDhFKPWpiczyXE9FjMNHAkgxLySLM0igDpAOq6katS2spG1gNxarKbI5DLiG0qRJgkhW5HrgS6ge4dZa0lKMqE8RK23WnoZCHKsRh2gmWFZyMHFh3TWqsjR7kozdUqSbH3Qd688Pw9PAMPMsaSvE+JZoVYKFGKYNaJnsOpbTva4JtWzpRlQ/iZdi/Peu3v5GLHD+IME7dGiyNjo8WkQcWIj6IlNVrBjobe3PwrvNkE88eIkZFjeWeCVYXYMCuG0dSRluOvpPK9ritjSlkQfEy7F1b0Mzj8LPioVDYdYiuKw7lTJG2pI5EZ2JXbYAgDwrwzrhmWb03TYdK+HePrW1dAF1KSPVuVtfzrW0p5UKOIlH6VbpPyM1wxlUiSyTSxyIWREHSz9K5Cljvp6oUX23J3PKvPPsBiBNM8EQlGIwwg9dU6NlMlmbVzS0nZc9XlWppRl0sLjvPmt+/W/5MmMonw0kUkcS4nThI8MV1qjKY/9Sl9tDX3HPYc69cwyCSaSY7RiXALBcEHTJqckbWJUBgL9taelGVD+Ile/Pt60Mpg8vxEs2GMmHjw64W51K6trvGU0RhRdY99R1W9UbV65LwqYZpWLBkUMmFX/ANccp1yD8ZCj91AK01KMqE8RJqy0XTMtlXD8ka5cCqj0dHWSxGxaK23fdu6vBeHp1hjIVXeHGz4gRFgA6SPLp63IOBIGF+0edbClGVD+Ine/XP1ZnsRhJpzhZGhERjxJkdC6MQnRSqGuuxYll2H8K6YXhcrjmmLDoAWmjj+7PMNMreyykjxlatJSjKjPGklZaaWMRFkGJ6FMCYU0JMr+la13Cy69YS2sTHkey5JvW2Fc0ppWFUqupv1cUpSmSFKUoAUpSgBSlKAFKUoAUpSgBSlKAFKUoAUpSgBSlKAFKU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918" name="AutoShape 6" descr="data:image/jpeg;base64,/9j/4AAQSkZJRgABAQAAAQABAAD/2wCEAAkGBhQSEBUSEhQVFRUVFBcVFxYWGBQbGhkXFBYWIBQVFhkYHyYeGBkmGRUVHy8lIycpOCwsFyoxNTAuNSYrLCkBCQoKDgwOGg8PGjYkHyQvNTUsLzU1KS8wLC8qNTQsLSwpLCksKiwtLC8sMjQvKSksLCwvLCk0LCwsNCwsLCwqKf/AABEIAGEAsAMBIgACEQEDEQH/xAAbAAEAAwADAQAAAAAAAAAAAAAABAUGAQIDB//EAEAQAAIBAgQCBgYHBgYDAAAAAAECAwARBAUSIQYxEyJBUWGBFDJxcpGxIzM0UpKhwgdiwdHh8RUWQoKisyRTdP/EABkBAAMBAQEAAAAAAAAAAAAAAAABAwIEBf/EAC4RAAIBAgQDBgYDAAAAAAAAAAABAgMRBBIhMRNB8FFhgcHR4RQiMjOhsTRxkf/aAAwDAQACEQMRAD8A+40pSgBSlKAFKUoAUpSgBSlKAFKUoAUpSgBSlKAFQ81zaPDxmSVtK3t3kk8gAOZqZXzX9o2IabECBPVgiaV/af6aR/urow1FVaii9uZy4uu6FJyW/I+jYeYOqupurAMD3gi4NelV/D0ZXCQA8xEl/wAIqwqMlaTR0QblFNilU3FWeeiYZpQAWuFUHlqbv9gufKvThnNzicKkxADMCGA5BlJBt8K1w5ZOJyvYxxocThc7XLWlKVMqKUpQApSo2Ox6xKGe9ibbC+9j/KlKSirsaV9ESaVXYXPI5HCLque8d1WNKM4zV4sHFrcUqHjs1SL1juewc6rzxUn3G+K1OVenB2bNKnJ6pF5SouXY8TJqAI3tvbsqVVYyUldGWrOzFKUpiFZnirjRcHJHHo1lus+9rJe23ex3+FaWvm0KDGZ2xNikTHY9oh2At29feuvC04yblPZK5w42rOEYxpv5pOxd5Hx6ZsQIJoTCX3jJJ32uAQQOYGxFUSIMRi8Ul+tPiBD4rDES0p9nUQedXnGWkYzAkkArI7EnayLoJJPdsaqeAJInx+JkB6xLGIHtV3JY+22nyNdcFGNN1YK2nn7HBUc5VY0akr/Nvto172NbmfEAgxGHw4TUZmI520qO21t/6Vxm/EYhxOHgChjM1ib20ryB8ST8qxuc5yP8WjnN+hicQ67HTdQddiOdi9c5plkuZSSYrDkWjkWKIE6bqouzgnkdRBH9KxHDRWVz0VtX3vYrLGTedU9Xm0Xct/8AS6z/AAgxmJaN20w4aIl2JsOmkHUuf3RY/wB65/Ze98Gw7pmHxVT/ABqbheFbYB8MzXklBMkhubyHkSeZAIA9gpwLkUmFw7JLYM0hawN7CwA3/wBt/OpzqQ4MoJ7NW834+hSFKaxEajjund/peC8zR11aQDmQPaah5vJII/ogSxNtuwdprNplEzsAVbf/AFNf8zXjVa7g8sY3PZhTUlduxrDjE++v4hXK4pDyZT7CKzv+VX++vwNV+YZa0JAaxvyI8OdSliasFeUNDapQlopG3ql4p+rT3/0mvDhnGsWMZNxa4v2WO49m9e/FP1ae/wDpNaqVFUoOSFGOWokVGQfaE8/ka15YDmayGQfaE8/kaus/y95QmgA2JvuBztUsLJxotpX1N1knNJlBmsuqZz+9byGwqwyjJo5I9bk7k2AIHLvqmljKsVPMGxqXhsmkkUMoBB8R2Vx03eo2437i8laNr2NXgcIka6U5XvzvvUi9VeQ4B4lYOALsCNweyq3No55JG6r6AbAAG1h2+NepxclNPL4HHkzSauaJsSg5so8xXHpsf30/EKzOG4bkZbmyeDXvXeXhiQC4ZT4b1Pj1mr5DfDhtmL3MceI4JJQQdCM3mAbfnavkWXyzYNoMbbUsms+3ch1J7zz/ALVdZ5OUw8liRqAXbxI51uOHsvUYKBGUECNTYgHci55+JNetgMWlQc3Hd2t2pL3PHx2FdWuoRlbKrp9jb9jLZXkz5nN6XilKxCyxxXPWA8eem/b2nwq0z/8AZ/HiJFkjfoWACnSoIIGwsARY22rVha5rTxVTNeOiWyNxwVLI4zV29W+bZQng2A4RcKwYqp1BgQG1b3a9rb3PlVnlmWJh4liiFlXzNzzJPaal0qMqk5KzfedEaMIO8Vra3gKUpUypU5/mLRIAuzMTv3Ac7eO4rPwdLK1lZmPP1j8TvV3xLg2ZVZRfTe4Hcbb/AJVQYTGtE2pTY2tv3V5GKk+LaWx20ksmm5Y/4HiO/wD5mouZRSrpWXe1ypvfna+/wqR/maX9z4H+dR8xllcK8nbcKLW2Frm3n+VTnwnF5Lmo5r/NYk8M/XH3D8xVhxT9Wnv/AKTVfwyPpj7h+Yqw4pH0ae/+k1en/FZOX3UVGQfaE8/ka2FZDIR/5CefyNbCrYH7b/sxiPqMPmP10nvt8603Dv2dfa3zNZnMR9NJ77fOtNw99nX2t8zXPhPvPxKVvoRYmsdj83eRjZiFvsAbbdl+81sSKw2MwbRsVYHY7HsI7DVsc5KKtsYw6V3cmYfKp3UMCbHcXYivdMsxMfWB5dmq9/I86jYfiCRFCgqQBYXHZ5GpEWczynQtt9rgcvG55VzRdGys3cq8/dYocXhRIuluVwfgb/Ct5ln1MfuD5VibVtsr+pj9wfKq4GTu4vZeZOvFL5uZKpSleocopSlAClKUAK6NCp5gHyFRMwxxjaIDR9JKEOt9JsVY9QWOtury22v3V1fiDDiboDNGJbgaNQvcjZfBiOznSduZtQk9UiYIFHJQPIV3K3rN8YcQwph8REJlWYQOQoazA6SV9h7hU+biLDwhVmmRG0KSGbezDZj222O9K62N8KbSdty1C+FCKg5hnsEAVppUQN6tyOt3kd4tveucVncEcayvKgja2lrizX5abett3U9DGST5bkwKO6u1Zrh3OELYp2lBRsYEjYtdevFDoVDy3YnYdpq8bMox0l3UdFbpLkDRcXGru23oTQ505Rdj30juFcistxBxDFJh0khmUquLwyuytYAGVCwY9gKn4GrvDZ7BJE0qSoY0vre4AWwudV/V2IO9JNDdKajexPrqyg86q8gzoYkSMGiKiQhQjamC26pk7mbdgB2Ec675rmRUMsJjMqhWYO1ljja95XA3K2VthzI86d1YXDkpZeZO9HX7q/AV3VAOQtVHn/EggijljeA69wJJNAdSuzIwB2F1Y7cvKucJxOhxQwrNGX9HSbUrbMWvcKD2aRqvfkaWiZrhTcc1ukXegdwrsKrMJxLhpSwjnjcoCzBWBso5t4gd4qQM1iPR2kT6UXj3HXAW5K940707ow4SWjRLpVbgeI8NM+iKaN2K6gFYG67XI7+YvblXlh87AWaaV4kgRyiNrB9QlX1nkCX2CjcW33NgXQ+HLmi3pVBjOMoE9HKujpPMYg2qwXSrXPLsYKttt3FWa5vCUVxIml36NTcWZ7kaB3tcEW8KLoHSmtWiZSq5eIsOZugE0fS3to1C9xzX3rdnOrGncw4tbooOKPrMF/8Aan/VNVE/CswmkTQ7xyYkz6/SNEYDOG60QGoutrC2xsNxW1nwaOULqGKPrW/YwBAYeNifjXvWXG50QxDhFKPWpiczyXE9FjMNHAkgxLySLM0igDpAOq6katS2spG1gNxarKbI5DLiG0qRJgkhW5HrgS6ge4dZa0lKMqE8RK23WnoZCHKsRh2gmWFZyMHFh3TWqsjR7kozdUqSbH3Qd688Pw9PAMPMsaSvE+JZoVYKFGKYNaJnsOpbTva4JtWzpRlQ/iZdi/Peu3v5GLHD+IME7dGiyNjo8WkQcWIj6IlNVrBjobe3PwrvNkE88eIkZFjeWeCVYXYMCuG0dSRluOvpPK9ritjSlkQfEy7F1b0Mzj8LPioVDYdYiuKw7lTJG2pI5EZ2JXbYAgDwrwzrhmWb03TYdK+HePrW1dAF1KSPVuVtfzrW0p5UKOIlH6VbpPyM1wxlUiSyTSxyIWREHSz9K5Cljvp6oUX23J3PKvPPsBiBNM8EQlGIwwg9dU6NlMlmbVzS0nZc9XlWppRl0sLjvPmt+/W/5MmMonw0kUkcS4nThI8MV1qjKY/9Sl9tDX3HPYc69cwyCSaSY7RiXALBcEHTJqckbWJUBgL9taelGVD+Ile/Pt60Mpg8vxEs2GMmHjw64W51K6trvGU0RhRdY99R1W9UbV65LwqYZpWLBkUMmFX/ANccp1yD8ZCj91AK01KMqE8RJqy0XTMtlXD8ka5cCqj0dHWSxGxaK23fdu6vBeHp1hjIVXeHGz4gRFgA6SPLp63IOBIGF+0edbClGVD+Ine/XP1ZnsRhJpzhZGhERjxJkdC6MQnRSqGuuxYll2H8K6YXhcrjmmLDoAWmjj+7PMNMreyykjxlatJSjKjPGklZaaWMRFkGJ6FMCYU0JMr+la13Cy69YS2sTHkey5JvW2Fc0ppWFUqupv1cUpSmSFKUoAUpSgBSlKAFKUoAUpSgBSlKAFKUoAUpSgBSlKAFKU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8922" name="Picture 10" descr="https://encrypted-tbn2.gstatic.com/images?q=tbn:ANd9GcSgyG_P4vJpN-rMaox656Owc8wq3binuGltHZN0yqHmWsxDUbAy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7630">
            <a:off x="6168933" y="2340306"/>
            <a:ext cx="2447925" cy="1866901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38924" name="AutoShape 12" descr="data:image/jpeg;base64,/9j/4AAQSkZJRgABAQAAAQABAAD/2wCEAAkGBxQTEhUUExMUFBUXGRgXFxYYGBcYGhcYGBoYFxoXFxYYHCghGBsmGxcUITEiJiktLi4uGR8/ODMsNygtMCsBCgoKDg0OGhAQGi0kHCQsLCwsLCwtLCwsLCwsLSwsLCwsLCwsLCwsLCwsLCwsLDcsLCwsLCwsLCwsLCwsLCwsLP/AABEIALEBHAMBIgACEQEDEQH/xAAcAAABBQEBAQAAAAAAAAAAAAAAAgMEBQYBBwj/xABNEAABAwIDBQUCCgUHDAMAAAABAgMRACEEEjEFEyJBUQYyYXGBFJEjQlJTkqGxwdHwBxVictIkM0NzssLhFjQ1RFRjgpOjs7TxRXSi/8QAGAEBAQEBAQAAAAAAAAAAAAAAAAECAwT/xAAoEQEBAAEDAwEIAwAAAAAAAAAAARECAzESIVGhBBQiMkFxweETYYH/2gAMAwEAAhEDEQA/AHXO3+KU8h44PEgoCkhILm7UFc1IiCeh1FWWyO1q385fL2FOayFO5JSdVJCotyivNWe0uIUB8K0m1swjwiQdbCoe1tpurIWt1tZHDwmTHkeXjXTqnljD21jbzSc/8qSc+sugxM9y9u8bcotpSk9oWgkp9qTBM3cEjSwOawtp4mvA04lXX6h+FKGIV1+ocr9PCmaYj3pPaFoIKPakmeZcGblzzeH1mhPaFoJKfawZvJcEjTQ5rafWa8FLyvyB+FNKvJ99M0xPD6AY7RtpM+1pV+84COXLN4fbTf69aiBjI8nRpa3e8POvAoroT4UzTEfQWI7RtL/1pKbRwuJFr/teNKc7TtEJHtKRl5hxIJ8zmvXz1FEU7nZ9CHtK1kyHFJN5zbxOb3zTf+UDV/5Z/wBUfVevn+KIp3Oz6Dd7SNKSlPtQGUzmDgCjrqc1xfTwFDHaRpJJ9qSqflOA/wB61fPkURTudnvDu320gAYpZEEWdSSLQLlUn1NJT2mbyqTv1cQOq0ki0cJC7KrwmKIpm+TEe5M7ZaP+trTFuJxN/wD9GakYjbLSjPtYTp3VpGhn5XjXgsURV6tXlMTw92O1Gv8Abf8AqJ/ip1e22yAPbAI5hwAnzOa9eCRRFOrV5OmeH0Iz2oQkAe1NqjmVJJ9eKnUdrUD/AFhr6Sf4q+dooipmmI+jP8sG/wDaGvpJ/irv+WLfz7X0k/xV85RRFO69n0d/lk38+19JP8VB7ZN/Ps/ST/FXzjFEUOz6Cd7RtKcS57SgFIUkALGU58t1DNcjLbzNQMbjsO62W1YuElWeUvZFT++lYMet+deGRT+GwTjk7tta8olWVJVHnAtTNMR7p+ums2b2pHdy95OluYVM268z1rOdpu1gw4ZQ2o4mStRIcJKYKdSCZnMfG1eTxXULKTIsavVq8p0xvz+kZYUpRaWCvW8dNLSdOc6mnme34KUytSSAbFbwOp1yJIUdK8/VjFFWcmVdT7qfw7CFjMp1KCSZCgffas/yavLXRpb0/pClebPGlszuW0ajLbS/rSHv0iZQClWcjkC4Ol+JIHxR7zWHcwjYiHkKmdARHvikY7DoQBkdS5poCPv5Vf5NflOjT4bFP6R1BBRkWQbyVkkaaE8rVPwf6RHnEyGwIMXUZ87edecYZKVGFKCRGsT6RIqz2OeA/vH7BXXZ16tWrFrnu6dM05iXstnCBporW+krTBhAUlS7ZggKRBg2sSRS3ncDBAeWeUFtpP1hu1Qtn4tKfZSrEuo3al5glsEsAzCkSmHJsTrFVL0FSiJIJJBNiQTYkdaxNc8RvpvlLfxiYyIbTlSTlJniF4UoWlUc/qFMe0fsN+5X8VM0Vym3pnDpd3VefwsMNtIAJSpJUkFRiQRcoIgKBGiVDyWacb2mgR8CNACOGDBQelxKSb3lRvVXRXO+z7d+nrXWe1bk+vpFt+tGwCAyBOae7cEzGmmg9KMPtZKHVrSggKCRlBAjKQenOKqaKnu23izHP91ffN3MueP6n28LRjaaEkENweEq7tyktG0jT4M+qzSUbQbGX4IGAAZCLiUT8XmEqvrKzVbRV922/HrU963PPpAkW8tfsoq62bhYSQTllJUpRmEJTBvF+UR4mxioTmFBgiL6EXB5xAGvgL9UCu7zoVFKW2Rrz0OoPkRY1xKSTABJ6C591ByiuqEEg2IsQeRHI1ygKKKKAooooOpSTMCYBJ8hqaU60UmFAg9D6j7QfdXcM8UKCgAY5HQgggg+BBIqc3tpwJiEm4MmZMKzGb3n8a5a9W5L8MzPvh229O1Z8eqy/bKAy0pRhIJPQeFG6VJGUyJkRcRrI8KlO7SUpeZSUmU5Cm4BSTJ0MgzeaW1tZSRASnnoVC3wlhCrRvV310rN1buO2n1/P6WaNnOLq9Px+/8AFfRU3GbTW5lzBFiTZIIv4KkVH356I/5bf8NdNN12d5j/AH9Ma5olxLbPt+3cMyFHjUUIHeUBJA8BzM/k6V7Ng3WktpSgBtKRmCRwACO8I1H5NeUYN8ONqaWtDYHEFEAX1hISBHLS9zU7Ze3cSwnIAHExwzfL5GdPCrM3mJemcVafpDabWttSAEuEKJGWN4JFyfCLTczWIBE3E2POLwYPoYPpVwVKWpT2IdAUBISbqUTaABoPzGtUzhkz1q3hn6pZfY+ZX/zhH/an66hUUttsq0BPkJrDTqmFDVKhNhIIv61JXsp8WLLgMxBSQZ6QedKcRdMpf7w75j0Bixq3I4rN4y5t8KJJPrc6UFA5g3ADKCMok+Hn05VcYJoJLiRoHFAeQAqPj2xlXDbwISc2dYMGRdQnT7yPWbhhxO/1qvurv7P87jv/ACIiAltrCuOYSUZlkr3ke0JB7pAnJlNpi9Vj6gVEpGVJJITJOUEmEydYECadw2HbO6BeQgLMOEpWd0AYClR3pF7esUy4ADAMjkYIkSYMHrXKOtJooorTIooooCiiigKk4BmVSe6m5/P1+njUcCbDU1fYJAaQVquluCf2lnupHrB6iEyINAzth7IkNaKVCnOoGqGz5d4jrpY1UtOlMkGJsdCCOigbEeBp0NrcJWeZJKjYen5talb5KO4Myvln+6Pz60E5kJUJchueR0XoOdx/xSRNlJFqRiEZP5r4PQyTcybHP8UWtNvkqNVa1kmSZNTNl4spWgQFJzCUKmLmDBBBTI5gjxmgSp6TldSZFpiFDzHOm3cMQJBzJ6jl5jlWgODaxUnDqlZknDuEJcE67pQsoamB4cKiapV4ZbajlzBQkFJEKEagp+NHhpzAoIVFSs6F68Cuo7p8xypl5hSdRbkRofI0DdFFFAUUUUBRRRQFFFFAVMw7TZAzPFB5jKox7tah0UDj6UhRCVZhyVET6GmVUquBJJgAkwTYTYXJ9ACal4WOJ1vpzqY2yCJS28fEKBH1I0kU3+r3fmnfoK/ClOhKTC2XEnWCoj6lImNaw0cWyRllt0SoDiVr4DhF/GevpYnCpNk4d4KJABLnOekj7ap96iRwKEHmqbXtoIvToxLfyFc/jH0OtBIxrBCV5kOAgGZUTHK4KvEVY4McTv8AWq+wVSvYtBRG7IVBBVnUZJNjlNhAtV7gBd7+tV9ia7+z/O47/wAip2ZvczBbaQtQUd3wDjUniKVEKBVGsEg3tUJ5JCjIg3kdDJkUMEjKQrKbkEEgi1zINjEiNa44b8/XU31Nco6E0UUVpBRRRQFFdAmwuelS2cGJAWbnRIufM+H2+dA7sjBlZkJzHRIsJJtqbDWL2udIqw2tlACE/C7snMBMFzmpQN7XATqOIaAGnHcXumsyeHVDSR8rRSz1i48TmChcVm21EXBigW8+Vam3IDQeQpupQdSuyxCj8YDXzTz9PDSlr2eUgqVdIsVDuieSl6JPhcmDAtQREIJ0/wDQ6k8hS2yUKSoiYIImYMHr0rU9meyLuLSledDDBUEpdUkqzKKw0A20Dx8ZylSzbwrMIR8KAri4wDPPiigSADocpF4JtI5hXL199XLO3swDeMbLqRAC7JeRGnERxgcgrTUEGqCrrA7IWttRWUthKVLSHCQVhOuRIBUnUX0Mi3OglYvYwcQXWVh9A1UmziOfwraj9ZPIcd4qn425+MjQ2MX5EESk+BAnxFdYLjSwtpSkrFwUmFehFljy6XAq2Z2uy/bEDcuab9tIymTfeNDrzKbEmVJMRQU+6SvucKvknn+6fz6VHWggwRB/Pvq52lsJSAFcJQruuI4216nlJBgEwPVKBUZLakj4fu8puTylJGo5T5cqCtopTkScsxymJ9YpNAUUUUBRRRQFFFFAUk0quGpeFhxL7nJS/QqrqeKSsuTyMZvQyRFcwywDJKxaxREz68talh2RIViT9fvM6VhpG3SbRnMkTKQOXIyb6ehq0/V7HycX9BNQVEnLd43FlaaHS+t7eBPrd5j1x/v8dO9QU2LwzYCigPQBbMBrbvRoNfqrQbJZKi8QJ+GV9iaonhwLs53TztqO94ffFbPsggFOImP84X/Zbre3q6bljXp6phhGWlQ38CVBWbIci/hCAQcpA48p1CdCOVNPTmMiDeREQZMiDpHSp7K30Iw60PRBWGUpdGdqZCiB/RhUm/heLTAfUSpUnMZMmSZMmTe9zJvUnLV4Ioop1nDlWlhzJsB61pk1T7eGMSo5E9TqfIfn1pe8QjujMr5R0HkPvqO44VGSZP591A+cSE2bEftHvH8PzpUnBpCEhayRnMTEmJuQDroT6C9VtX2w0JxCg0u2VEDpOZIzH6XgbaigrtrYzeL4bISMqBfujnfmffpOlR22CYm06cyR1A6eJgeNSsVgSgyI8JiPr7p8FAHTWpeysVhkIdXiELcdTl3TBlLThzCS8sHOSkSrKYBiJvQVu9Smyb8rH6lKGvkmB4mtf2VTmwGIWvEbhDbyCSW94hQWEtBC2x8SXLlNxyqr7cvZ3MK5lQgrwWGWUoSEJBVvNEjQaDyAqVsj/Qu0P63D/wDdYqEeldmsCE4XCABtMLzS0reMkHGtOEoX0OoSdJjlXjGKwq28RlcSUnec+Yzag6HUaVpMJtXE/qZphgrH8reahsHMpBbQ+Qoi4GdxRm1gJ0qLgnE4ZITilB4SCGJzBBB+c1B1EJsJmTNItZzZv861++j+0KvdnsqXi8XrGXEJzE2ACoAKuQA5dKmbO7NtuZMThytxAcQN0qEqBmbLNlpASo9eHmTV0nCbp9YLa3nnGnXkIKcuHaSXFpAUmZdclBnMQL0FptPsxgiXChnIpKH1FKSdyoMqQ13JlLnwiDmHyT1rzfAbLcxCFOJQcqElSlkgQBrClQHPLXS9e3jZ4WvEFtSHSPa2zxJyIW48yoNuDvBXDyEWPhXj7OIeLuLbeUCWmMS3lTZtJQQghCbWkGDEkRNIVDwe0l4WdycwNl5hKFeCmjpoNYPianJew+KmCGHTq2s5mlnTgWTwnoDBvZQFqa2HsBzEYcvIdbzB3cIaUrItag2lwhtw2mFdw2MGqvGYIpUpC0qbWnvJUkpI/eRqB4pkeVEO7S2QttRBSUH5KvOBlXoZvExMcJVrVapJBgggjUGxHmKtsDttxpIbcSHmeSFmYHPduC6elrcoq+xnZ9DjaS0cy1JSsMLs8hEKkDL3r5bAK5QgXJoxVFSsTgVJJ1MTIiFCNZF5A5kEgc40qLQFFFFAUUUUBXDXaBE3nQ6dYMekxUvCwNZZ4s0fsxr68tamNpEcAxEHSIgnTkOtq4Rhp7z8futz5d+83vy6Goi1QTlKss2mxjlIBIB9aw0mLSeGz3eAGaw52Hj/AI1YYgrF4xIBtxLOo/4qow4oxcnpc/VTpccOpcP0qCW6jgXwuWT8qw8xNxY1fbI2qhkvJUtKSXlGDPRI5eVZNanIN1wRB1gjW/WrNezFOuOqE2cULCfH76ZwlmURGGSUtkBwlWaRkMGAYykAz4wDz0qKYkxccuVqv9lqxpODDLmhWMORu4bVCy4FEp72UrMKkwRHKqTEtlK1JMSFKBiIkEgxFokVqT6pabqavFBwAL4Y0KRAt1SPz5CoVFaQ69hym+qflC4/wpqnGXynQ+Y5H0p7KhenArp8U+XT/wBQDQRau+x/+cf8P99uqd1opMKEfnkedXXYxM4iB8n++3QRNiY8hxoKuCtA8bqGvXU61sdp9l0Pu45YKWENOlKFLlDU7zKpCVBJIISTCQCJ5CZrOdiX1NOvrQQFt4PFqSYBhSWiQYUIN+RFWu3lvY5rC4pawgrDocOZW7GRwoG7ak3IBkCxOpAioMyrCcYS44QkAgKIUrKkSRCRfJcmUzE3iTW12XsRTWy8a3iOAKW0sZCFKUlC2lHKOXcULi0ExAqowO1GkKCG051C5eVeORKY/m5n4smFESAKl4dSkt4laVqzutrUgAxlQEKAWnKqCVfKF4A0oo9qJ2WkYRORPtjiVGTcBhlWdSifL3RFVGy9jKdlaAHADC8Q7KcOg6ZQSJdVygTytWr2Mz7RhSw+Gvg0KxSCUmFOZMKkl1Dak70FTiiTeSoSTzoy7jXkqQVyyAXA4N2hICZTlZ7qUiSRkF5FqC6f2ejC4dLin1vZ1sOzlymUqeRCUT3SUSAbmdJqRtPbrq8icUyWm3GlpbQDmeUmV8bnxUASeFR5dYqh2rikObOaZbWFuNhlC03BCi7iTcKv/SIk8iqNa2eH7IpdwmD35cSG8OhJSAkXClEEghRkTYFMXvJgCB10DFbQaxLC1KYHxCFJyucZUVtqghRChy0uToKyePSyvG7RSlRsnFA5oChKhmhZiEgz3gREQoC1embS3bamlstpSooQUWJyi+ie7Mc7nrY1i+1ZbS86X07grRiG21BMEhS5z5EiQJMldgSrnFkWsthNjLewCsM0ULfTii/uSci1NllLQypVZSswNgbgWmn8ZtcowWERjGC+S5ikKLhUjENBosZAh08SSneK4VSDYaVEe2W+0tpHBiG3BnbdaJUhMqKTDoAynhm0TNwo2q17UbQCC1hcUBjkgcKgcr7ZVkgIcHPugpIgwJFhVRAw2xGwpt/OpzCLQXpUkJXwuFrdOoulSytJAUnXrcVRbYxKnnS6FQZtBgTyyq5GAIBgwBrWi7a4ttnD4bBMOKWG0r3hUIUCtxa8qosSAsi1jJ5iBmuzmzziMSywF7suqCM0ZgAeqZGYW0oiczt/PwYxBciBvRZ1MaZvlxYSeICYNdxuxwpO9aWHUc1psUzf4RJjKY+VGo4lk05trs46ynOcrrNwHmzKBE66lmINjKfEVT4ZxxlYWytSFATKTCo8tFJ9461RHeYKdRzib2PQzcHwMGm60+MxqFsNPONpSpRUlW7EBQGcCEkwnuiQOEyTlkyMyo0HKKKKApKqVSVVLwsdQBIkkDqBPuEiaktOJROV1Qn9jW1p4vE0yzilCBnUEyJAPjNhpNShjBM7576In+3WGnC+JR8KowpJ7kRE3F7kVY4vaMiBiHVzrLYT08DNVLzoOUlxalW1SLAdFZjz0EUtTwOriz6D8aBx58ZFjOu6SIix0sbafgKvNm4BpwvFZIIdUBCim0JOg8zWZeUIMKJtzAFWvtSkLdCQY3ij3SenQ0ELCPMjdFbalZSd4Aspzpi0GZSqTFoEJFpJqKuJtMcpiYkxMWmp2EwCVhicRhkbxSkkKUAWQn47wI4QbxzMeVKDaMrqBulLCrOlRTKUlQlviCTmsbzY+RGolV1FdWkgwRBrlaZFFFFA+1iSBBGZPQ/ceVaDsbhQvEEtkWRJSohMALQSZJuIB/xNZinGHikyPzcGxFwZAMiDag02w8Rh8CtQezPFba2XAlIhAcTlJSlffsfjQCCeGlds8chTOFS3iUPgB4kplJAU5KUuIN0KyxbS1qrWtphwFLoK5EZxAeA8FGzt+sKk6mmv1blIcSd8ylQzFAOZPgtBgpPn0qB/ZmEATx2EFThvZA5SLgnTrckTFXXYxpzFYlxBlvftqS2VJJSkKQ4lC0pMBQSbyOYNW3ZNplzDvullLmVp14JgrOZooyJAJCVpEkhKoufWrnsqXHMRs91bhe4XQXMuS+/fhJRAyQBliB3T0oqJ2OxDS3XmW27eyPFTzpCnVlIwV/ktJhQlItKQSay2J22E4bhbStnepQEKtKQl4ZgrVJOXnMAxWt7CbOUC7wnM7hnMqjZKQU4ZME+ORRmw4TPKoGy+zLrTgYCApSMj6HrqSSVEZoQQEpCXepVJkTEVA5h+wrZYRicNnD6m0OpQ4oJS2pRVKYAlK8uWAo5QQb1Ydnn8Y2wFvlaVB1W83wEBtKQQOGBlNgN2OkAgGr7E5MMgDRVyIEpWqJKld0SQnSU/FT0rGYztSt/D4/eBLzLQaW0m0fCYhKFZXUAZuFUaecyRQbZrt9hVplshKgAklQCAIzQiVHhOliJvpWJ7Z4pGKXCsOA73i8JjKEgAqcyhCgOKMwNjYDWso1lcvh1cYH82qAtI6NiMqxbSD5JrQdlHlFlbJbJCnUoUmCqAUrNkHuAKSDYqGsAGAGDJOyVJwqFrRxITOZStXXNIWOSQBMcgOtqq9k4pp15eJVKHUglCVXbU4dDPKJkpuCTaKf7R7Kdb9lwraVAKnI5YpcnKVOJWmyrybGbaAkiqftA60FbpsQlIAKxfOR8YjnJvaLRrVFZtEObwl0KCje95B5g6K53Gpmrj9Hv+k8H/AFyfsNV+HxgSnI4Q6jkm5CTyIUYKfS8TpcVuOxGwAMThcQwQpveN5pPGnMkq6cQGnLUakUqK/sHvEbRsspQtb2ZAMpXCXCMw01A8bRarTYmzWMfhn3EoSw4gEuIRIaWUpDpXlF2VSE6X60js7g0M7SSH3Mz5LpSyiFZQUOGXnNEyn4qb6TOtaPsFiPaMA2sNtNgt4tIQhICEgSkAzr4k+NSrHmW2hGFbERDhHu3l/GdZNzN71n61/aTCfyNCkkLCFJJUJuhzOWzxXmFJB8ayFaiCiiigK4FkGQYMEehEH6ia7XAmTqBYm/gJjzOnnUvCxLO1nua50F0oOmliPGnWtquqN3Up8ShMW0FkGktYQp0ew94F1A6kciJ9Y60jFOKQRdlVviBChrobeFYaM7hNvhEXIFs1h1MgVKc2c2ASMS0qOQCpPlI+2oqsWokHhkGbJSL+MC/lUv8AXTv+7+gn7xegiuYdOUneAwLCNfAXqY+8sOOZJjOr3/mKjYnaS1g5stxBhIFvu01q8wWx98p5WdaYdUmEpSoaAzKgetS3Ao23G4blCrA707wDMSVQUW4YSUazJBpp4jMcsxeJ1iTE3MWjmamgOOtMMpYlUr3a0tqC3QblMizkGb6ioC2ikkEEESCCIIIMEEeBmrpmKW9ikOQINx0PLyPL0pW7nu3/AGTr6fK9L+FNUV0YFFO72e9fx+N7/jevvFcU1aRcdRy8xy+zxoG6KKKAqRhsYpCgoEgiwUDCgOk806cJkVHooPR+zm0WDhHt+tLO9YxDW9S2VCVFJlTIm/CTbhJtaRVr2KxX8swzaUK3TaSht4rC96lSluE5k2Ak924AAAiJOKwGC3mCSc+VKFqKiOJQuDISDI/eMDXWDUN7bu7bU3hSpoKMrcSqFr4Sk5lCBcEd0DTnM1MLlvO0G314R4BRzMnCoKmEJAKVuNEKdcgjKgE9VDlw2J0rmIjFOhpRSkM4YgQcpTvW4UlWXN3ZFiQNTlmT5X27fUl5iDpg8IRc2O6FwRdJ8RBrRdpO1BwuKSkspdQtnDFxKiROUJWkp5BQUlJzRyAqYMoX6TNvb1bJbNnGG3UkW4V70e8gke/wir7LBTmF2ghKStZaZISlOZawl9ClQieMgAm3F46VX9qtoMvOMljeZG8O0z8IEhUoKyZy2PeAkRobRU/shj3GMNtB1pWRaW8PBgHXEIBEEEEEEj1qoz6meaSBB62kdFGCkg8lQbamvQexm39zg1rxAzxiN3nIlSE7jMnMCOPjyiVggZpJtVanbWDx/wDnaRhMSRHtLfcXpZ1JtFvjzYd9OlO7X2UcHgQh4trSvFBTa0KJBTuVQpI7zdp0tJsYoF7Z21iUJK3MRvG3QSnKoneC6ZCJhsSVAFPIGNIGEKSolWgm5OgnlPM+Av4VabUUkhvXKECJsCZVJsZXedIHjenmthYlbK3wgNttoLkuEIWtCSAotIiYGYaAC+poKrKlGuviBP0TZPmZOlhW37I7TKcA4gqyJdxQaJm8KYWu6jJ1EnwzRXn9XqFEbLJBgjHIIPj7M5VG07KrDUPYpxtaWVrbSoSpQcCYUhvVSjlWkqmAJOZUC3oezMI0zh1tNAZGkYhIBsQUkCBAAAgkWHS5rx7ar63dnpSy2QpeOfSENgqKlBloyABJMyeZHWK9K2yossuEuJSpzELSm4IAXiG1ypQPCSlMZdSVpEXrNajyvtM+VYXD8hla4RAA+CJ0Fqy1artntFtaW20JAKQ0oq7ueWgZ3ccA4h0JnS0nK1pkUUUUBSVa0qknWpeFjlSsPBHcbJHyl5T53UAen5NdTiGouxJk33iwIzSBHgOGZ5ddXMS1mAyYZSJuCFLUCIJgZvfrNqw0SpEZeFoXFwvNNuYzG3pYjlNW5bFzucGYJ/pINgNBIkc7C81RpwThUlO7VKiEpBBEqNgBPM0p7ZziFKQpBCkkhQJFiNRrQS8XBQqG2Uwk6FU8tM2p/E9LSGMSvM5u3AElxR0BnS+h5RVMthQ1GlS9nhWUxOvXwFc9y2aewl4PBrUnCj2pCc5c3aS4r4DKSSpXJrMoGALnWqvEAhagTJBIJ1m5vPOdak4LcfBb0Pm6t8E5O6AcgaJ5nhBKtL61GejMcs5bxMTEmJi0xFdolIooorTIrqVEGQYPUVyigdzJOvCeoFvVI09PdSFtka89DqD5Gk0pDhGmnMG4PmKBNFO5QdOE9Cbeijp6++m1JIMEQehoJGExy24yqUIMiDBE6+BHgQRU5a2ngSsbtfNxA4T4uNfF/eSYvyiqiugxcWNBre1GNYU62pIDqm2GWFKV/NJW0jIrKmPhTPmPCqt3binYD/wwAjjhJtMZHEiWyAYAOZMDlrVO44VGVEk9TSaC0d2UFSWFFcCS2qA4kdcui0/tJJGnO1TNhCMFtOfm8N/5LdUbTxTHgZGtj1SRdJ8RFaTY3aPKVBxCXQ4AhyUpKlpBkBaTAeAMEEZVA34qDL1eFR/VYEmBjYA5AHDqJAHK5J8zVljOzTL6d5gnADzZWrhJicrbqroV+w7B/a5VBxWGW1s5SHEKQtOOAKVApI/k55H7edBQ4ruJ/cP9tdbva6icftOSTGzgB4DdYIwPUk+prC4gSlA/ZP8AbXWi212oOIUvcsJZLyEIeUDvHHQhtCMuYgZUQgcIHKaDNVd//FH/AO8j/wAZymBs1Lf88eIf0SSMw/rFaNjTW8ERNPfrZJRuShstZs27gpExAUHNc4BIzEAcRsnmC8P2gxTaHMKwspSt1ajkHwhKgEqAWLhJCUzHSntjuKwaipSznmSyggwdZdWeFE3HMwbTUXGbTCStLICEkmSgytd5lTvIc4T43qoW4TbQDQCwHp9+tBK2vig66paQEghIASCAAlKUwAfL/wBaVDoooCiiigKSqlUlVS8LCmiJ4gSPAwffBqb7IqLMuzeDPuMZb6ioTSgDxJzDpMes1LbaBGcMkpGpz6AT4SL1hopbeUpIbcRxCCV+EiCAIPMGetXOI2UtKlJXhXs4PF8MFXIBuUyCbzrzqkew2Up+CKbgSVhQNpiw/MVdO7OuoHCQQTYPzHRM3mOtBW4zDxn+CUmAdVzluBe9+nrTezEyk25/cKdxjIAXDWWBpnnLoJ8f8aTsruH977hXLevwhGDdUgtLVh0LSMxSFNnK7wkHMSIXlzA20IE1CcMqJgCSTA0EnQeVSmXUndBbiglMhUAEpBTfKMt5gjnqNNajPxmMXEmD1EmCQLAx0rtJMpaRRRRW2RRRRQFFFFAU4l20G46Hl5Hl9ngabooHd1Pdv4fG93xvT3CmqKd3s96/7Q19flfb40DVFLW1AkXHUff09aRQFFFFBKwmPWhWYKIMRmETHQzIWnThUCLcqvsZtk4tlDLzpQEKzpIGZvMRl40mVt2Md4olRMiIrL11KiDIMHqKC6c2GUhsvLQhGWxSc6nOJR+CSm6hBF9BIm1NubSS2MrCd2OagQXVfvOCyOsIuL8QqsW+SIsLRYASJJvHiTbSm6BS3CbaDkBoPTr460miigKKKKAooooCiiigKSdaVTmFaK1hIIBPMxHqToKl4WHULYyiUO5pOi0wRmMA8EzlgSIk9KRiVMkcCHEn9paVD+wD9dSF4RQJBWmQYsAfrAg+dSFbIcGbjb4CQqFNkW6EGFDxEisNKZI6UrIav3MCsJIysCx4hr5jj19OlV/sivlp9w/CggEGrLZY4Tb433Ckeyq+Wn3D8KlYBBSFJJBhRE26A2I1F65b3yikFdTQ62UkjoSPdQ0L8hMCeQ867RKVRUn2P/eM/TFNNsyrLmQNbk2MWsYrWYmDdFS/YD8419I/hR7AfnGvpH8KZhhEoqX7AfnGvpH8KPYD8419I/hTMMIlFS/YD8419I/hR7AfnGvpH8KZhhEoqX7AfnGvpH8KPYD8419I/hTMMIqFEGQYpyUq14T1+KfMcvT3CnvYD8419I/hR7AfnGvpH8KZhhGWgjX05g+RGtJqajCKFt41B1GYx7o18aT7AfnGvpH8KZhhEopQR3ueUE28CB981Pw+ySpoObxABXu4OoNzmPIJtrTMMK6irDFbKKElW8bMAmApKiY8lVwbKNocQZE6G3gb60zDCBRVorYisqSHEKzJKoEkiIsRNjf6jTY2SqAd4m+a0GeEToD6UyYV9FTjspY1UkDMUzBi3PwH55GnU7EVaXWgSvJAUFEXSMxykjLxazeD0rXTWcxWUU/tLClpxTeZKojiAsZANr+NR0LI5JPmD+NZtwuHaKN74J9x6R1/M1Z4LZpW2lzMykZw3xTIJ+ORm7sCSeVMrhWUk62q3e2YUocXnYO7UBl4sy55oE3R4yKqd4bRYwRIkTMgzfmCR5UvBFmnEsgolpUZeISeI8XEL2F02/Z8aG8SzwS0pUE5xKoULZQIVIPe5ibaVX+0uRG8VA0GZUDyE09hnHFqjerk+Kvdr41ho8nFNQOCSFTJzcSbcJAUI01F+I3sKU7i2ZVlbMZpQVTITfhVCoPLS/jXXdjFJUN62cpIsRBiLpvcGZHWuHY/dl5viSVQM3DHxVcsx6CdRpVR17FMHeZUKExk14TzHf011k2F9ajYRSoMKi/3DwpatmEMb/eIjNlyfH846eNJwb5SCAefLyFY18Kj4vvq/eNM0UVQVw12iqOUUUUBRRRQdrldooOUUUUBRRRQFFFFA8xov9w/ammfje/7a7RQKNIoooEmlUUUg6K6quUVpCaKKKyooFFFB2uUUVQUpFFFQLpKqKKQIqVhdD5/hRRWdfB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926" name="AutoShape 14" descr="data:image/jpeg;base64,/9j/4AAQSkZJRgABAQAAAQABAAD/2wCEAAkGBxQTEhUUExMUFBUXGRgXFxYYGBcYGhcYGBoYFxoXFxYYHCghGBsmGxcUITEiJiktLi4uGR8/ODMsNygtMCsBCgoKDg0OGhAQGi0kHCQsLCwsLCwtLCwsLCwsLSwsLCwsLCwsLCwsLCwsLCwsLDcsLCwsLCwsLCwsLCwsLCwsLP/AABEIALEBHAMBIgACEQEDEQH/xAAcAAABBQEBAQAAAAAAAAAAAAAAAgMEBQYBBwj/xABNEAABAwIDBQUCCgUHDAMAAAABAgMRACEEEjEFEyJBUQYyYXGBFJEjQlJTkqGxwdHwBxVictIkM0NzssLhFjQ1RFRjgpOjs7TxRXSi/8QAGAEBAQEBAQAAAAAAAAAAAAAAAAECAwT/xAAoEQEBAAEDAwEIAwAAAAAAAAAAARECAzESIVGhBBQiMkFxweETYYH/2gAMAwEAAhEDEQA/AHXO3+KU8h44PEgoCkhILm7UFc1IiCeh1FWWyO1q385fL2FOayFO5JSdVJCotyivNWe0uIUB8K0m1swjwiQdbCoe1tpurIWt1tZHDwmTHkeXjXTqnljD21jbzSc/8qSc+sugxM9y9u8bcotpSk9oWgkp9qTBM3cEjSwOawtp4mvA04lXX6h+FKGIV1+ocr9PCmaYj3pPaFoIKPakmeZcGblzzeH1mhPaFoJKfawZvJcEjTQ5rafWa8FLyvyB+FNKvJ99M0xPD6AY7RtpM+1pV+84COXLN4fbTf69aiBjI8nRpa3e8POvAoroT4UzTEfQWI7RtL/1pKbRwuJFr/teNKc7TtEJHtKRl5hxIJ8zmvXz1FEU7nZ9CHtK1kyHFJN5zbxOb3zTf+UDV/5Z/wBUfVevn+KIp3Oz6Dd7SNKSlPtQGUzmDgCjrqc1xfTwFDHaRpJJ9qSqflOA/wB61fPkURTudnvDu320gAYpZEEWdSSLQLlUn1NJT2mbyqTv1cQOq0ki0cJC7KrwmKIpm+TEe5M7ZaP+trTFuJxN/wD9GakYjbLSjPtYTp3VpGhn5XjXgsURV6tXlMTw92O1Gv8Abf8AqJ/ip1e22yAPbAI5hwAnzOa9eCRRFOrV5OmeH0Iz2oQkAe1NqjmVJJ9eKnUdrUD/AFhr6Sf4q+dooipmmI+jP8sG/wDaGvpJ/irv+WLfz7X0k/xV85RRFO69n0d/lk38+19JP8VB7ZN/Ps/ST/FXzjFEUOz6Cd7RtKcS57SgFIUkALGU58t1DNcjLbzNQMbjsO62W1YuElWeUvZFT++lYMet+deGRT+GwTjk7tta8olWVJVHnAtTNMR7p+ums2b2pHdy95OluYVM268z1rOdpu1gw4ZQ2o4mStRIcJKYKdSCZnMfG1eTxXULKTIsavVq8p0xvz+kZYUpRaWCvW8dNLSdOc6mnme34KUytSSAbFbwOp1yJIUdK8/VjFFWcmVdT7qfw7CFjMp1KCSZCgffas/yavLXRpb0/pClebPGlszuW0ajLbS/rSHv0iZQClWcjkC4Ol+JIHxR7zWHcwjYiHkKmdARHvikY7DoQBkdS5poCPv5Vf5NflOjT4bFP6R1BBRkWQbyVkkaaE8rVPwf6RHnEyGwIMXUZ87edecYZKVGFKCRGsT6RIqz2OeA/vH7BXXZ16tWrFrnu6dM05iXstnCBporW+krTBhAUlS7ZggKRBg2sSRS3ncDBAeWeUFtpP1hu1Qtn4tKfZSrEuo3al5glsEsAzCkSmHJsTrFVL0FSiJIJJBNiQTYkdaxNc8RvpvlLfxiYyIbTlSTlJniF4UoWlUc/qFMe0fsN+5X8VM0Vym3pnDpd3VefwsMNtIAJSpJUkFRiQRcoIgKBGiVDyWacb2mgR8CNACOGDBQelxKSb3lRvVXRXO+z7d+nrXWe1bk+vpFt+tGwCAyBOae7cEzGmmg9KMPtZKHVrSggKCRlBAjKQenOKqaKnu23izHP91ffN3MueP6n28LRjaaEkENweEq7tyktG0jT4M+qzSUbQbGX4IGAAZCLiUT8XmEqvrKzVbRV922/HrU963PPpAkW8tfsoq62bhYSQTllJUpRmEJTBvF+UR4mxioTmFBgiL6EXB5xAGvgL9UCu7zoVFKW2Rrz0OoPkRY1xKSTABJ6C591ByiuqEEg2IsQeRHI1ygKKKKAooooOpSTMCYBJ8hqaU60UmFAg9D6j7QfdXcM8UKCgAY5HQgggg+BBIqc3tpwJiEm4MmZMKzGb3n8a5a9W5L8MzPvh229O1Z8eqy/bKAy0pRhIJPQeFG6VJGUyJkRcRrI8KlO7SUpeZSUmU5Cm4BSTJ0MgzeaW1tZSRASnnoVC3wlhCrRvV310rN1buO2n1/P6WaNnOLq9Px+/8AFfRU3GbTW5lzBFiTZIIv4KkVH356I/5bf8NdNN12d5j/AH9Ma5olxLbPt+3cMyFHjUUIHeUBJA8BzM/k6V7Ng3WktpSgBtKRmCRwACO8I1H5NeUYN8ONqaWtDYHEFEAX1hISBHLS9zU7Ze3cSwnIAHExwzfL5GdPCrM3mJemcVafpDabWttSAEuEKJGWN4JFyfCLTczWIBE3E2POLwYPoYPpVwVKWpT2IdAUBISbqUTaABoPzGtUzhkz1q3hn6pZfY+ZX/zhH/an66hUUttsq0BPkJrDTqmFDVKhNhIIv61JXsp8WLLgMxBSQZ6QedKcRdMpf7w75j0Bixq3I4rN4y5t8KJJPrc6UFA5g3ADKCMok+Hn05VcYJoJLiRoHFAeQAqPj2xlXDbwISc2dYMGRdQnT7yPWbhhxO/1qvurv7P87jv/ACIiAltrCuOYSUZlkr3ke0JB7pAnJlNpi9Vj6gVEpGVJJITJOUEmEydYECadw2HbO6BeQgLMOEpWd0AYClR3pF7esUy4ADAMjkYIkSYMHrXKOtJooorTIooooCiiigKk4BmVSe6m5/P1+njUcCbDU1fYJAaQVquluCf2lnupHrB6iEyINAzth7IkNaKVCnOoGqGz5d4jrpY1UtOlMkGJsdCCOigbEeBp0NrcJWeZJKjYen5talb5KO4Myvln+6Pz60E5kJUJchueR0XoOdx/xSRNlJFqRiEZP5r4PQyTcybHP8UWtNvkqNVa1kmSZNTNl4spWgQFJzCUKmLmDBBBTI5gjxmgSp6TldSZFpiFDzHOm3cMQJBzJ6jl5jlWgODaxUnDqlZknDuEJcE67pQsoamB4cKiapV4ZbajlzBQkFJEKEagp+NHhpzAoIVFSs6F68Cuo7p8xypl5hSdRbkRofI0DdFFFAUUUUBRRRQFFFFAVMw7TZAzPFB5jKox7tah0UDj6UhRCVZhyVET6GmVUquBJJgAkwTYTYXJ9ACal4WOJ1vpzqY2yCJS28fEKBH1I0kU3+r3fmnfoK/ClOhKTC2XEnWCoj6lImNaw0cWyRllt0SoDiVr4DhF/GevpYnCpNk4d4KJABLnOekj7ap96iRwKEHmqbXtoIvToxLfyFc/jH0OtBIxrBCV5kOAgGZUTHK4KvEVY4McTv8AWq+wVSvYtBRG7IVBBVnUZJNjlNhAtV7gBd7+tV9ia7+z/O47/wAip2ZvczBbaQtQUd3wDjUniKVEKBVGsEg3tUJ5JCjIg3kdDJkUMEjKQrKbkEEgi1zINjEiNa44b8/XU31Nco6E0UUVpBRRRQFFdAmwuelS2cGJAWbnRIufM+H2+dA7sjBlZkJzHRIsJJtqbDWL2udIqw2tlACE/C7snMBMFzmpQN7XATqOIaAGnHcXumsyeHVDSR8rRSz1i48TmChcVm21EXBigW8+Vam3IDQeQpupQdSuyxCj8YDXzTz9PDSlr2eUgqVdIsVDuieSl6JPhcmDAtQREIJ0/wDQ6k8hS2yUKSoiYIImYMHr0rU9meyLuLSledDDBUEpdUkqzKKw0A20Dx8ZylSzbwrMIR8KAri4wDPPiigSADocpF4JtI5hXL199XLO3swDeMbLqRAC7JeRGnERxgcgrTUEGqCrrA7IWttRWUthKVLSHCQVhOuRIBUnUX0Mi3OglYvYwcQXWVh9A1UmziOfwraj9ZPIcd4qn425+MjQ2MX5EESk+BAnxFdYLjSwtpSkrFwUmFehFljy6XAq2Z2uy/bEDcuab9tIymTfeNDrzKbEmVJMRQU+6SvucKvknn+6fz6VHWggwRB/Pvq52lsJSAFcJQruuI4216nlJBgEwPVKBUZLakj4fu8puTylJGo5T5cqCtopTkScsxymJ9YpNAUUUUBRRRQFFFFAUk0quGpeFhxL7nJS/QqrqeKSsuTyMZvQyRFcwywDJKxaxREz68talh2RIViT9fvM6VhpG3SbRnMkTKQOXIyb6ehq0/V7HycX9BNQVEnLd43FlaaHS+t7eBPrd5j1x/v8dO9QU2LwzYCigPQBbMBrbvRoNfqrQbJZKi8QJ+GV9iaonhwLs53TztqO94ffFbPsggFOImP84X/Zbre3q6bljXp6phhGWlQ38CVBWbIci/hCAQcpA48p1CdCOVNPTmMiDeREQZMiDpHSp7K30Iw60PRBWGUpdGdqZCiB/RhUm/heLTAfUSpUnMZMmSZMmTe9zJvUnLV4Ioop1nDlWlhzJsB61pk1T7eGMSo5E9TqfIfn1pe8QjujMr5R0HkPvqO44VGSZP591A+cSE2bEftHvH8PzpUnBpCEhayRnMTEmJuQDroT6C9VtX2w0JxCg0u2VEDpOZIzH6XgbaigrtrYzeL4bISMqBfujnfmffpOlR22CYm06cyR1A6eJgeNSsVgSgyI8JiPr7p8FAHTWpeysVhkIdXiELcdTl3TBlLThzCS8sHOSkSrKYBiJvQVu9Smyb8rH6lKGvkmB4mtf2VTmwGIWvEbhDbyCSW94hQWEtBC2x8SXLlNxyqr7cvZ3MK5lQgrwWGWUoSEJBVvNEjQaDyAqVsj/Qu0P63D/wDdYqEeldmsCE4XCABtMLzS0reMkHGtOEoX0OoSdJjlXjGKwq28RlcSUnec+Yzag6HUaVpMJtXE/qZphgrH8reahsHMpBbQ+Qoi4GdxRm1gJ0qLgnE4ZITilB4SCGJzBBB+c1B1EJsJmTNItZzZv861++j+0KvdnsqXi8XrGXEJzE2ACoAKuQA5dKmbO7NtuZMThytxAcQN0qEqBmbLNlpASo9eHmTV0nCbp9YLa3nnGnXkIKcuHaSXFpAUmZdclBnMQL0FptPsxgiXChnIpKH1FKSdyoMqQ13JlLnwiDmHyT1rzfAbLcxCFOJQcqElSlkgQBrClQHPLXS9e3jZ4WvEFtSHSPa2zxJyIW48yoNuDvBXDyEWPhXj7OIeLuLbeUCWmMS3lTZtJQQghCbWkGDEkRNIVDwe0l4WdycwNl5hKFeCmjpoNYPianJew+KmCGHTq2s5mlnTgWTwnoDBvZQFqa2HsBzEYcvIdbzB3cIaUrItag2lwhtw2mFdw2MGqvGYIpUpC0qbWnvJUkpI/eRqB4pkeVEO7S2QttRBSUH5KvOBlXoZvExMcJVrVapJBgggjUGxHmKtsDttxpIbcSHmeSFmYHPduC6elrcoq+xnZ9DjaS0cy1JSsMLs8hEKkDL3r5bAK5QgXJoxVFSsTgVJJ1MTIiFCNZF5A5kEgc40qLQFFFFAUUUUBXDXaBE3nQ6dYMekxUvCwNZZ4s0fsxr68tamNpEcAxEHSIgnTkOtq4Rhp7z8futz5d+83vy6Goi1QTlKss2mxjlIBIB9aw0mLSeGz3eAGaw52Hj/AI1YYgrF4xIBtxLOo/4qow4oxcnpc/VTpccOpcP0qCW6jgXwuWT8qw8xNxY1fbI2qhkvJUtKSXlGDPRI5eVZNanIN1wRB1gjW/WrNezFOuOqE2cULCfH76ZwlmURGGSUtkBwlWaRkMGAYykAz4wDz0qKYkxccuVqv9lqxpODDLmhWMORu4bVCy4FEp72UrMKkwRHKqTEtlK1JMSFKBiIkEgxFokVqT6pabqavFBwAL4Y0KRAt1SPz5CoVFaQ69hym+qflC4/wpqnGXynQ+Y5H0p7KhenArp8U+XT/wBQDQRau+x/+cf8P99uqd1opMKEfnkedXXYxM4iB8n++3QRNiY8hxoKuCtA8bqGvXU61sdp9l0Pu45YKWENOlKFLlDU7zKpCVBJIISTCQCJ5CZrOdiX1NOvrQQFt4PFqSYBhSWiQYUIN+RFWu3lvY5rC4pawgrDocOZW7GRwoG7ak3IBkCxOpAioMyrCcYS44QkAgKIUrKkSRCRfJcmUzE3iTW12XsRTWy8a3iOAKW0sZCFKUlC2lHKOXcULi0ExAqowO1GkKCG051C5eVeORKY/m5n4smFESAKl4dSkt4laVqzutrUgAxlQEKAWnKqCVfKF4A0oo9qJ2WkYRORPtjiVGTcBhlWdSifL3RFVGy9jKdlaAHADC8Q7KcOg6ZQSJdVygTytWr2Mz7RhSw+Gvg0KxSCUmFOZMKkl1Dak70FTiiTeSoSTzoy7jXkqQVyyAXA4N2hICZTlZ7qUiSRkF5FqC6f2ejC4dLin1vZ1sOzlymUqeRCUT3SUSAbmdJqRtPbrq8icUyWm3GlpbQDmeUmV8bnxUASeFR5dYqh2rikObOaZbWFuNhlC03BCi7iTcKv/SIk8iqNa2eH7IpdwmD35cSG8OhJSAkXClEEghRkTYFMXvJgCB10DFbQaxLC1KYHxCFJyucZUVtqghRChy0uToKyePSyvG7RSlRsnFA5oChKhmhZiEgz3gREQoC1embS3bamlstpSooQUWJyi+ie7Mc7nrY1i+1ZbS86X07grRiG21BMEhS5z5EiQJMldgSrnFkWsthNjLewCsM0ULfTii/uSci1NllLQypVZSswNgbgWmn8ZtcowWERjGC+S5ikKLhUjENBosZAh08SSneK4VSDYaVEe2W+0tpHBiG3BnbdaJUhMqKTDoAynhm0TNwo2q17UbQCC1hcUBjkgcKgcr7ZVkgIcHPugpIgwJFhVRAw2xGwpt/OpzCLQXpUkJXwuFrdOoulSytJAUnXrcVRbYxKnnS6FQZtBgTyyq5GAIBgwBrWi7a4ttnD4bBMOKWG0r3hUIUCtxa8qosSAsi1jJ5iBmuzmzziMSywF7suqCM0ZgAeqZGYW0oiczt/PwYxBciBvRZ1MaZvlxYSeICYNdxuxwpO9aWHUc1psUzf4RJjKY+VGo4lk05trs46ynOcrrNwHmzKBE66lmINjKfEVT4ZxxlYWytSFATKTCo8tFJ9461RHeYKdRzib2PQzcHwMGm60+MxqFsNPONpSpRUlW7EBQGcCEkwnuiQOEyTlkyMyo0HKKKKApKqVSVVLwsdQBIkkDqBPuEiaktOJROV1Qn9jW1p4vE0yzilCBnUEyJAPjNhpNShjBM7576In+3WGnC+JR8KowpJ7kRE3F7kVY4vaMiBiHVzrLYT08DNVLzoOUlxalW1SLAdFZjz0EUtTwOriz6D8aBx58ZFjOu6SIix0sbafgKvNm4BpwvFZIIdUBCim0JOg8zWZeUIMKJtzAFWvtSkLdCQY3ij3SenQ0ELCPMjdFbalZSd4Aspzpi0GZSqTFoEJFpJqKuJtMcpiYkxMWmp2EwCVhicRhkbxSkkKUAWQn47wI4QbxzMeVKDaMrqBulLCrOlRTKUlQlviCTmsbzY+RGolV1FdWkgwRBrlaZFFFFA+1iSBBGZPQ/ceVaDsbhQvEEtkWRJSohMALQSZJuIB/xNZinGHikyPzcGxFwZAMiDag02w8Rh8CtQezPFba2XAlIhAcTlJSlffsfjQCCeGlds8chTOFS3iUPgB4kplJAU5KUuIN0KyxbS1qrWtphwFLoK5EZxAeA8FGzt+sKk6mmv1blIcSd8ylQzFAOZPgtBgpPn0qB/ZmEATx2EFThvZA5SLgnTrckTFXXYxpzFYlxBlvftqS2VJJSkKQ4lC0pMBQSbyOYNW3ZNplzDvullLmVp14JgrOZooyJAJCVpEkhKoufWrnsqXHMRs91bhe4XQXMuS+/fhJRAyQBliB3T0oqJ2OxDS3XmW27eyPFTzpCnVlIwV/ktJhQlItKQSay2J22E4bhbStnepQEKtKQl4ZgrVJOXnMAxWt7CbOUC7wnM7hnMqjZKQU4ZME+ORRmw4TPKoGy+zLrTgYCApSMj6HrqSSVEZoQQEpCXepVJkTEVA5h+wrZYRicNnD6m0OpQ4oJS2pRVKYAlK8uWAo5QQb1Ydnn8Y2wFvlaVB1W83wEBtKQQOGBlNgN2OkAgGr7E5MMgDRVyIEpWqJKld0SQnSU/FT0rGYztSt/D4/eBLzLQaW0m0fCYhKFZXUAZuFUaecyRQbZrt9hVplshKgAklQCAIzQiVHhOliJvpWJ7Z4pGKXCsOA73i8JjKEgAqcyhCgOKMwNjYDWso1lcvh1cYH82qAtI6NiMqxbSD5JrQdlHlFlbJbJCnUoUmCqAUrNkHuAKSDYqGsAGAGDJOyVJwqFrRxITOZStXXNIWOSQBMcgOtqq9k4pp15eJVKHUglCVXbU4dDPKJkpuCTaKf7R7Kdb9lwraVAKnI5YpcnKVOJWmyrybGbaAkiqftA60FbpsQlIAKxfOR8YjnJvaLRrVFZtEObwl0KCje95B5g6K53Gpmrj9Hv+k8H/AFyfsNV+HxgSnI4Q6jkm5CTyIUYKfS8TpcVuOxGwAMThcQwQpveN5pPGnMkq6cQGnLUakUqK/sHvEbRsspQtb2ZAMpXCXCMw01A8bRarTYmzWMfhn3EoSw4gEuIRIaWUpDpXlF2VSE6X60js7g0M7SSH3Mz5LpSyiFZQUOGXnNEyn4qb6TOtaPsFiPaMA2sNtNgt4tIQhICEgSkAzr4k+NSrHmW2hGFbERDhHu3l/GdZNzN71n61/aTCfyNCkkLCFJJUJuhzOWzxXmFJB8ayFaiCiiigK4FkGQYMEehEH6ia7XAmTqBYm/gJjzOnnUvCxLO1nua50F0oOmliPGnWtquqN3Up8ShMW0FkGktYQp0ew94F1A6kciJ9Y60jFOKQRdlVviBChrobeFYaM7hNvhEXIFs1h1MgVKc2c2ASMS0qOQCpPlI+2oqsWokHhkGbJSL+MC/lUv8AXTv+7+gn7xegiuYdOUneAwLCNfAXqY+8sOOZJjOr3/mKjYnaS1g5stxBhIFvu01q8wWx98p5WdaYdUmEpSoaAzKgetS3Ao23G4blCrA707wDMSVQUW4YSUazJBpp4jMcsxeJ1iTE3MWjmamgOOtMMpYlUr3a0tqC3QblMizkGb6ioC2ikkEEESCCIIIMEEeBmrpmKW9ikOQINx0PLyPL0pW7nu3/AGTr6fK9L+FNUV0YFFO72e9fx+N7/jevvFcU1aRcdRy8xy+zxoG6KKKAqRhsYpCgoEgiwUDCgOk806cJkVHooPR+zm0WDhHt+tLO9YxDW9S2VCVFJlTIm/CTbhJtaRVr2KxX8swzaUK3TaSht4rC96lSluE5k2Ak924AAAiJOKwGC3mCSc+VKFqKiOJQuDISDI/eMDXWDUN7bu7bU3hSpoKMrcSqFr4Sk5lCBcEd0DTnM1MLlvO0G314R4BRzMnCoKmEJAKVuNEKdcgjKgE9VDlw2J0rmIjFOhpRSkM4YgQcpTvW4UlWXN3ZFiQNTlmT5X27fUl5iDpg8IRc2O6FwRdJ8RBrRdpO1BwuKSkspdQtnDFxKiROUJWkp5BQUlJzRyAqYMoX6TNvb1bJbNnGG3UkW4V70e8gke/wir7LBTmF2ghKStZaZISlOZawl9ClQieMgAm3F46VX9qtoMvOMljeZG8O0z8IEhUoKyZy2PeAkRobRU/shj3GMNtB1pWRaW8PBgHXEIBEEEEEEj1qoz6meaSBB62kdFGCkg8lQbamvQexm39zg1rxAzxiN3nIlSE7jMnMCOPjyiVggZpJtVanbWDx/wDnaRhMSRHtLfcXpZ1JtFvjzYd9OlO7X2UcHgQh4trSvFBTa0KJBTuVQpI7zdp0tJsYoF7Z21iUJK3MRvG3QSnKoneC6ZCJhsSVAFPIGNIGEKSolWgm5OgnlPM+Av4VabUUkhvXKECJsCZVJsZXedIHjenmthYlbK3wgNttoLkuEIWtCSAotIiYGYaAC+poKrKlGuviBP0TZPmZOlhW37I7TKcA4gqyJdxQaJm8KYWu6jJ1EnwzRXn9XqFEbLJBgjHIIPj7M5VG07KrDUPYpxtaWVrbSoSpQcCYUhvVSjlWkqmAJOZUC3oezMI0zh1tNAZGkYhIBsQUkCBAAAgkWHS5rx7ar63dnpSy2QpeOfSENgqKlBloyABJMyeZHWK9K2yossuEuJSpzELSm4IAXiG1ypQPCSlMZdSVpEXrNajyvtM+VYXD8hla4RAA+CJ0Fqy1artntFtaW20JAKQ0oq7ueWgZ3ccA4h0JnS0nK1pkUUUUBSVa0qknWpeFjlSsPBHcbJHyl5T53UAen5NdTiGouxJk33iwIzSBHgOGZ5ddXMS1mAyYZSJuCFLUCIJgZvfrNqw0SpEZeFoXFwvNNuYzG3pYjlNW5bFzucGYJ/pINgNBIkc7C81RpwThUlO7VKiEpBBEqNgBPM0p7ZziFKQpBCkkhQJFiNRrQS8XBQqG2Uwk6FU8tM2p/E9LSGMSvM5u3AElxR0BnS+h5RVMthQ1GlS9nhWUxOvXwFc9y2aewl4PBrUnCj2pCc5c3aS4r4DKSSpXJrMoGALnWqvEAhagTJBIJ1m5vPOdak4LcfBb0Pm6t8E5O6AcgaJ5nhBKtL61GejMcs5bxMTEmJi0xFdolIooorTIrqVEGQYPUVyigdzJOvCeoFvVI09PdSFtka89DqD5Gk0pDhGmnMG4PmKBNFO5QdOE9Cbeijp6++m1JIMEQehoJGExy24yqUIMiDBE6+BHgQRU5a2ngSsbtfNxA4T4uNfF/eSYvyiqiugxcWNBre1GNYU62pIDqm2GWFKV/NJW0jIrKmPhTPmPCqt3binYD/wwAjjhJtMZHEiWyAYAOZMDlrVO44VGVEk9TSaC0d2UFSWFFcCS2qA4kdcui0/tJJGnO1TNhCMFtOfm8N/5LdUbTxTHgZGtj1SRdJ8RFaTY3aPKVBxCXQ4AhyUpKlpBkBaTAeAMEEZVA34qDL1eFR/VYEmBjYA5AHDqJAHK5J8zVljOzTL6d5gnADzZWrhJicrbqroV+w7B/a5VBxWGW1s5SHEKQtOOAKVApI/k55H7edBQ4ruJ/cP9tdbva6icftOSTGzgB4DdYIwPUk+prC4gSlA/ZP8AbXWi212oOIUvcsJZLyEIeUDvHHQhtCMuYgZUQgcIHKaDNVd//FH/AO8j/wAZymBs1Lf88eIf0SSMw/rFaNjTW8ERNPfrZJRuShstZs27gpExAUHNc4BIzEAcRsnmC8P2gxTaHMKwspSt1ajkHwhKgEqAWLhJCUzHSntjuKwaipSznmSyggwdZdWeFE3HMwbTUXGbTCStLICEkmSgytd5lTvIc4T43qoW4TbQDQCwHp9+tBK2vig66paQEghIASCAAlKUwAfL/wBaVDoooCiiigKSqlUlVS8LCmiJ4gSPAwffBqb7IqLMuzeDPuMZb6ioTSgDxJzDpMes1LbaBGcMkpGpz6AT4SL1hopbeUpIbcRxCCV+EiCAIPMGetXOI2UtKlJXhXs4PF8MFXIBuUyCbzrzqkew2Up+CKbgSVhQNpiw/MVdO7OuoHCQQTYPzHRM3mOtBW4zDxn+CUmAdVzluBe9+nrTezEyk25/cKdxjIAXDWWBpnnLoJ8f8aTsruH977hXLevwhGDdUgtLVh0LSMxSFNnK7wkHMSIXlzA20IE1CcMqJgCSTA0EnQeVSmXUndBbiglMhUAEpBTfKMt5gjnqNNajPxmMXEmD1EmCQLAx0rtJMpaRRRRW2RRRRQFFFFAU4l20G46Hl5Hl9ngabooHd1Pdv4fG93xvT3CmqKd3s96/7Q19flfb40DVFLW1AkXHUff09aRQFFFFBKwmPWhWYKIMRmETHQzIWnThUCLcqvsZtk4tlDLzpQEKzpIGZvMRl40mVt2Md4olRMiIrL11KiDIMHqKC6c2GUhsvLQhGWxSc6nOJR+CSm6hBF9BIm1NubSS2MrCd2OagQXVfvOCyOsIuL8QqsW+SIsLRYASJJvHiTbSm6BS3CbaDkBoPTr460miigKKKKAooooCiiigKSdaVTmFaK1hIIBPMxHqToKl4WHULYyiUO5pOi0wRmMA8EzlgSIk9KRiVMkcCHEn9paVD+wD9dSF4RQJBWmQYsAfrAg+dSFbIcGbjb4CQqFNkW6EGFDxEisNKZI6UrIav3MCsJIysCx4hr5jj19OlV/sivlp9w/CggEGrLZY4Tb433Ckeyq+Wn3D8KlYBBSFJJBhRE26A2I1F65b3yikFdTQ62UkjoSPdQ0L8hMCeQ867RKVRUn2P/eM/TFNNsyrLmQNbk2MWsYrWYmDdFS/YD8419I/hR7AfnGvpH8KZhhEoqX7AfnGvpH8KPYD8419I/hTMMIlFS/YD8419I/hR7AfnGvpH8KZhhEoqX7AfnGvpH8KPYD8419I/hTMMIqFEGQYpyUq14T1+KfMcvT3CnvYD8419I/hR7AfnGvpH8KZhhGWgjX05g+RGtJqajCKFt41B1GYx7o18aT7AfnGvpH8KZhhEopQR3ueUE28CB981Pw+ySpoObxABXu4OoNzmPIJtrTMMK6irDFbKKElW8bMAmApKiY8lVwbKNocQZE6G3gb60zDCBRVorYisqSHEKzJKoEkiIsRNjf6jTY2SqAd4m+a0GeEToD6UyYV9FTjspY1UkDMUzBi3PwH55GnU7EVaXWgSvJAUFEXSMxykjLxazeD0rXTWcxWUU/tLClpxTeZKojiAsZANr+NR0LI5JPmD+NZtwuHaKN74J9x6R1/M1Z4LZpW2lzMykZw3xTIJ+ORm7sCSeVMrhWUk62q3e2YUocXnYO7UBl4sy55oE3R4yKqd4bRYwRIkTMgzfmCR5UvBFmnEsgolpUZeISeI8XEL2F02/Z8aG8SzwS0pUE5xKoULZQIVIPe5ibaVX+0uRG8VA0GZUDyE09hnHFqjerk+Kvdr41ho8nFNQOCSFTJzcSbcJAUI01F+I3sKU7i2ZVlbMZpQVTITfhVCoPLS/jXXdjFJUN62cpIsRBiLpvcGZHWuHY/dl5viSVQM3DHxVcsx6CdRpVR17FMHeZUKExk14TzHf011k2F9ajYRSoMKi/3DwpatmEMb/eIjNlyfH846eNJwb5SCAefLyFY18Kj4vvq/eNM0UVQVw12iqOUUUUBRRRQdrldooOUUUUBRRRQFFFFA8xov9w/ammfje/7a7RQKNIoooEmlUUUg6K6quUVpCaKKKyooFFFB2uUUVQUpFFFQLpKqKKQIqVhdD5/hRRWdfB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928" name="AutoShape 16" descr="data:image/jpeg;base64,/9j/4AAQSkZJRgABAQAAAQABAAD/2wCEAAkGBxQSEhUUEhQVFhUXGBYYGBgVFRgYGBcXFRgWFhgYGRcYHSghGBwnGxQZJDIhJSkrLjAuFx8zOTMtNyguLysBCgoKDg0OGxAQGzckHiY3LCwsLC0tLCw0LC0sKywtLCwsLCwtNCwsLDQsOCwsLCwsLywsLCwsLCwsLCwsLywsLP/AABEIAMYA/wMBIgACEQEDEQH/xAAcAAABBQEBAQAAAAAAAAAAAAAAAQMEBQYCBwj/xABGEAABAwIDAwcHCgYBAwUAAAABAgMRACEEEjEFQVEGExQiYXGRMlJygZKx0SMzQlNjgqGz4vAHQ2KywdPhosLxJCVzg8P/xAAZAQEBAQEBAQAAAAAAAAAAAAAAAQIEAwX/xAAvEQACAQIEBAQHAAMBAAAAAAAAAQIRMQMSEyEEFFFhQVKRsSJicYGhwfBC0fEy/9oADAMBAAIRAxEAPwDZOYl8rUA49EqPVCiQJMEDTLNqQO4ne5ifYI/d6u8MwmQvLKglSZ35VKkjxA8KkwPN/du3sr25pxqsp5aPjUzfP4i8rxPZbw3d1cNv4q+ZeI7ISfx/CtQptKoJSJ9fHvrrIIiBHr7+NXnH5UNHuZdD+J3rxOu4HS3ZrrSpexECV4mbT1e7S3fWmchKSoCYBMX3CeP+KrGdqg81/wCnc+VWoWBhvLfM4fog7vVTmn5UNFdSpL2KkdfERvsZ1PZ5seuu+dxPn4nXzSbVoXXEiJSCSQNTN4H+aZcx6UpUebVCDEEKvYmRYzwniac29vhRNJdSjU7irw5iJi3yZueGth20pexH1mJ3/QPqvWi58BQGQyQTMKjfYnQGo4xSTl+SVKlZd4sCOteLXnxpzb8qGiupSqdxO5zE+wR3XpedxE+XiY9Ezv7O6r9L4VmltQymNPKi8pg3/e+RXAxKbDm1QoEwbGYKoIm3k+JFOaflQ0l1KLncQdHMT7JP4UvOYgfzMSfuEfGr9p9PVORUqJGhMaySdAN8nXde1DOISrMQgwCRcHrRrA77TU5v5UXR7mf53E/WYnd9Anv4UJcxO93E6W+TOvdNaYgJk5R2xJ8KbxS0pSTkKo3J13dv7inN/KhodzMOO4ybKfjtCvhXPPY3znvBXwrTDGkxDZMoziCYNgconfeuRjiS3DRhYOYkxzZH0T2yI9Va5v5EZ0O7M3z2N857wV8KOexvnPeCvhWic2kU55bPVMA5jChJE6dldMbRzGObUOqlVpOqc2Xv18N1OafkQ0F5mZvncb5z3gr4Uc7jfOe8FfCtI1tEKydQ9ckb7QSJNrC2/jUTBbe5xlbpZcRlWUZSCVGMozAJ+j1vwouLdaZEHgJKtWU3O43znvBXwo53G+c94K+FahrGS2lzIoShKssHOMwBgjiJvXa8RAnKdJiFTrH7FR8bRVcUNBdWZTncb5z3gr4Uc7jfOe8FfCtMcafq1+UlOk2V9I8AKfZdzCYjvniePdV5x+VDQXVmS53G+c94K+FHO43znvBXwrYz+/2aJ/f7NTnflQ5fuzHc7jfOe8FfCgPY3znvBXwrYz+/2aJ/f7NXnflQ5fuzIJfxsLnnzc5CMwtAgkEHfNraa1Z7Bef6SjOXggpUCHJylWUm093vq5xDoSmSCdLAXM7hemGsTOIZTkIF1ZjpdCxl7xv7xSXEam1Er2+huMMncj7OYSUSUpJzOXIB/mLqT0VHmJ9kU1sv5v7zv5i6l14SuzasM9FR5ifZFHRUeYn2RT1FQo10VHmJ9kUdGR5ifZFO0UA10ZHmJ9kUdHR5ifZFO0UA10ZHmJ9kUdHR5ifZFO0UA10ZHmJ9kUdHR5ifZFO0UA10ZHmJ9kUdHR5ifZFO0UA10ZHmJ9kUdGR5ifZFO0UA10dHmJ9kUdHR5ifZFO0UA10dHmJ9kUdHR5ifZFO0UA10ZHmJ9kUdHR5ifZFO0UA10ZHmJ9kUnRUeYn2RT1FAM9FR5ifZFHRkCSEJ0P0Rwp6kVoe4+6oCJhcQlSsvVnKLEDWAYFpJgzHCpSikTOS0TbjpuqNgsOkqQopBUlNjFxIA93vpcUXsq4bQTmGUcUjjcX36jXsq7E3HmXELEpKCIB03ESDpwI8aFOIESUCRIsOBPDgk+FR0tr5xXyLeXIQDYFRAhKfR3aaAUrLSypsqZQOoZMJ6ijmkDrEwbWE+Ub1aIVY+haTpkuSNBqBMacKbwiwXmylQUM6xaOqUtqBFhfjenkNRl+TSIJmI6p4g9tcsNZXWuqlMrcMJET8mq54ntrUUvf8AZG2MbL+b+87+YupdRdmfN/ec/MXUqsyuyqwUUUVChRRRQBRRRQBRRRQBRRRQBRRRQBRRRQBRRRQBRRRQBRRRQBRRRQBSK0PcfdS0itD3H3UBH2erTTyRv4ieHYfCn041BAIUCCYBEmTbs7RTWA3eiP8AFNqZUkDI22DmUoibAwcpTANyUp4UAmOLWVZW4Eg5Qo54IJAKQJFiZ03zS802knr6ICTK7BOUkEki1hOsUreEEkqQi8AkC5AkSZGsRfX/AA1iMGVJA5psiFIUlUkFGXKBGWFDdfd31SHaS0gtp5wSD1AV3URAIgC9x/il2c4hTrXNqChnWSZBuUL4CkwmBQkp+RQkJnLlAGWZJgBNr8POndddn4UNut5UJQCtZ6s3+TXcykQey/fRZs21t/Zj4adxdmfN/ec/MXUqomy/m/vO/mLqXSV2FYKKKKhQooooAooooAooooAooooAooooAqFtPa7GGAOIebaCjAzqCZ8ffVDyl5ZIZltiHHbgnVCD2x5R7B6+FeWcpXlvJW44orVYknsM24DsFqA90we0mXhLTzTg/ocSr+01Kr5SKBrAmtLyX5a4rBLlKy62fKacUSk+iTJbPaLcQaA+iKg43aiGS2HMyed8gxIPk+bJHlDUCoXJrlTh8c2VsK6wErbVAcR3jeP6hINRuWw+W2cndmA9RXhx7jQGkooooAooooApFaHuPupaRWh7j7jQFfgGV86FZhzeS6SLzujd++6rDEYltuM6kpmAJIEkmABOtz+NQsFigFpbvmKfNMAAA3M/s1PdYCvKCT3pn31X3IjjOFpJaKTpcQobju7D+NR3cO+XBlWkN5CD1DnzkQFDdAIn11MaayiEwkcEpAHgK6WogEzpTNRDLUrsHg3wG+cckpKs8JkLBPVEnSBA0o2YFB1sKcS4Qtdxu+TXY8D2VKbxcmJ3kWgiRHb201gn0LcZU2QUlTlwIuELB9c8aYc1JVVnUSi09zjZfzf3nfzF1LqLsz5v7zn5i6lUldhWCiiioUKKKQmgFqi5R8qmMGUoWc7y4ytJ8og/SV5iQJMnhYGsby1/iglGZnAEKVoX9UJ/+MGyz/Uer6VYLk22p11x5ZKlb1KJJK1akk6mB+Nbw4Z5KJGevI5dtnVlfqUk/CpLPLRhRjI6L7wjxsusLhcKVae6auMJggjfJ7q+lLhcKK3uebm/A1rnKdhKSpQcSACTKNAL7ia862x/EjEuuRhoZb0EpSpZneoqBAPYPE1O5Tu5cK6eICfaISfwJrz/AAiZcQP6k++uDFw1GSSPRHqLPLp4AZm21dozJn8SKhba5XvPpyJHNJ0VlUSVb4zQIF9B/wAVRVyBr3/4FdE8CLW1yVI6kxTWIbzIUniCPEVKIpkiuE0YgUU7iUZVqHBRHgaaoB3DYxxlQcZWpDiZyqSYI+I4jQ19A8unkoewKnCEobhSlKMJAztEkk6AZK+eSK1+0+W68VhEs4gFTqEFsOCOukkQV8FRYka62oD3LAbUYfnmHmnY15txK478pNS6+WsDjHGXEusrU24nRSTBHxHYbGvYuRX8TG8RlZxmVp4wEr0bcP8A+auw2O43igPQ6KKKAKRWh7j7jS0itD3H3GgI+DFuHUseFhS7NQsJOdwLMm/WsOFR8BigVhET1YJgQDlCoN50I3b6sm2QnSB4/GrYlxfD/qo8P+qly/u/xqG5tFtLoZKhzhSVxvypuTEz/wCDRJuwbSuTWxbTwn4U0fnmbR1lcfq18aiMbXbUGyhUpcJCCJgwcvHiYjXsrrBYxLrrRTNlLBkEHyF8T31qMWvDqRyTONmq+T+85+YupWeoOzj1PvOfmLqVNZldlVhzPRnpvNWP5ZcvmcFLaIdxHmA9VHa4Rp6IubaC9QppdtbbYwjZdxCwhOg3qUfNSkXUewV4ly05evY6W0y1h/qwesvtdUNfRFu/Ws/tna72LcLuIWVr3bkpHmoTokfsyb1BoAr0HktsuGUyCCese0quPwgeqsVsnBl55tsfSUJ9EXV+ANevoCUwkQCdBvIHDxrs4TZuR54ib2RFYfbQvm8w5yASCbkHeBwt+FUuI5QlxDiWzzagSErACgog3CZ3lJkWNwRrUnlZgswbdSQFNFRiwK0lPWQFGwNpg6kbqzLTCnDmSuUr6wkHeAoGToLcNCda8uK4mcJU/P8AWOHieI0dlsuv6+viPbQJ5ouOKUVuuFCUySnm2ipIUABqohJ9Yqv2SQXEwZudOxJPwrrlB1G0BKChtRupOZKgq0COEAd+UcKOT7IChBkZSRYDhwHbXPw+JqOJ7cHjauFWmxoKaW5lCjwvbWABupxaAoEHQgg9xsax+0sc624W1KJyqUM10qUm0SR3C4j8a+hjYumqs6G6F3jdoKU2VMQopWAqdwB1tqP8GukoUpycxARIULwpZA0HBPrmZtWQccy5y0Vc2SmRN9xAVxvMHsrXr2cQn5R5ITJAMZVFa4Opm8zu3jhXzMXGWZOX/WcuPxEcKcXN7b0Sru9un7M/tpEPK7YPiB/mag1J2mhQWCpCk2CUiQpICYFlfS46DWo1bTqjsjLMqhRRRVNBQRRRQG45FfxEdweVp/M9h9BeXGh/QT5Sf6Se4jSvZ9l7VZxLYdYWFoOhG47wQbpI4G9fMFWWwduv4NznMOvKfpJN0LHBad/fqNxFAfTGegqse4+41keR/LljHAIs0/F2lHXiW1fTHZqN431qZ9x9xoBjZ6vlAMh8gSvdutO/XTsPZVnl/cmoeA3eiP8AFLzKHsq4VbQHMjRW9Mibp3jTvqkJcfuTSZR+zXUHgnwHxog8E+A+NARMStaVthtuUqUc6s0ZBEzEySb6Tem8EpZebK0BHyjmWFTKebVBPA/Cp8HgnwHxqIyxkeauTKlm5J/lr0kmB2aVY3/ugZCwHkfec/MXUioOEUcpv9Jz8xVPZzxpK7CsZ7lsnaK0ZMCG0pI6y+ch7fKUBQCUelM3tGteQYvklj25K8JiDcyUILt9SSW83GZPGvfwauNgGUuen/2IrJT5PdBSrKoFKvNUIPgb0lfVG2MUiHw6y242ygLIWAcySCVABQIJAT3GRWdwnJXZGPzhODS2UqUlXNy11kxPzSh5wsQDxFAeV/w5wMrceOiQEJ7zdX4ZfarT8pcGp1rKlOYTJIUErTGikZkkE6iDFib1v8FyFwuFZUlrnMozKAK5ub6xJ8ak7ZawWCZU861KEEZolZE74UqTpoOOldEcWKhlMtHiKtqLU2pnPmgQSfKBiJBCjBm2Uze07w0wlxeVWXrQlJTlKQciiFKKU+TmTG7dpV/yo2pgH21KYafwj3OFJShoZHEJNldVJyEoIV1ct8wOYi9Bs9fWSeaWAeKoUTFgAASBYXMeSbaT82cpVpWqPhcY5wTinVfb03ZH2vhFpUpSAXBOmU5pJKiQqOuLwI0AAm1Rtm7TbRmKlBBCTAWD2Hd6tL1fP49pMJccUyVQlIKTzah56HEAhIFrGDE20m35OcmcK0++5icYHUKyFleGeBzzzgUl1US2UwLlQFxe1nDYs40zWOjgMXFUKYtMu1HVbmcw23miSFHIUkAzlKZmNQYIBInfBncYjcokJxIStHNjUhRJAKUpuEmIJkaTuNbD+IHJN5SW0NzjnlhKmyrDZXUNjKFZsS0pDa0AkDKpOYc5MjWvLsbh8RhXC26HGXEfRJKVJzDUQbSkxI1BrsxMab2dv78nfOLUk/D+/JGCIWARMKAUPWAa2ziUPNlErVHkr+TSUEb0QJTwuPjWGaSJSAd4m8Ru9VbxWzi4lKshQrmUpC0OELuASnLYesnd4cGI4RknKx83jZ4UJweJWm9tqW/tvDqUu28OtLSCtWYhRAP9JFp7eqKpK1zDbiRkxODOLQooyZHyypMTIVlmVGRpa2pmqHlGlCcU8G2VYdtJTlacMrbAQmQokmTMm5JvXXGcZbxZ9XCxsPFVYOpXzRNWTWwXiUAoCecXkSVERmIUq+WSLJOo3cKvMPyBfOIUytSUlsNKcUnrBAdWtAmSNC2ZidRE1o9TIzRWv2nyWZb2YjFpcdU6pxaFJVlCEht3mzACZOqd+81kKAKlt7KfVo05ZSUXSRC1eSm4EE03gUAutg6FaAe4qAr1baq5ViM1/wD1LYi/WKcJhlAExeMyuHxAwey9gOs4vB88nKF4hsC4M828EqtwlJHrr6BSP8+415VjcpxuyMghOfFKA3AdIUdNN27sr1FtyT4+40B3hRmRKFKJEAyrLFhMdXjb1a1KLPp+0PhUTC4daWyGyAVdaSIAzA3AvKpjUQY0rtezjlhLriTclQMyTl3KJtA0HE0oqAf5n0/aHwo5n0/aHwprobl/l13PmpsIMAeI8KmipQEfmfT9ofCuGG1B5udMysvWmRzS5JECDPf/AIEumz86z6Svy11qK39fYjKPDGx9Nz+9VOg0zhtD6bn96qdIpK7CsdVb8n/JcH9QPilKf+38apZqy2JjEJKgo5ZykTYb9+n/AJqFOdo4gNrxa1pBShgqI3qCUybHdunv4VX8jUlLigoEFRxJE78jwQr1jKme01oH8CS4XUlJzICFJWJSpAJNiPSOoOtUXJfZuIYdQh5IKW0v5VpUVA884hwzPo7+JoDT4z5tfoq9xrzD+Jmw1Y10k4YYdtsdfFuuoQHQDCUJQ0FuOHrSM0RlIgE39Pxnza/RV7jWH/ifybOK5twnEqSgZS3hkozEKMkhapKT1Rok2TG+pKxjE/8ALPLsTs9tpvOt1kJgpCFOICnESBm5o3iVcAbqtANc7HUgklJcMpKgVKhK1EhKE5lGwJ4JIj1VpuTf8Pm1kocSEupGXIjmyYSlAUp51ObKZUAURmkmABpZcouRaMGgOpcKnCFkjIkJhttThUZBJjIPpDWuZYbuj4uLwbnBuKf3f6/36dMPiihKQ3iAIIhJUOo5lGmYjqkRvvOnCpux+Q+HfeLIUUJKRDqHgpCiSMoRm8u5FjlnNAINbUciEYnAMuBI5xSWlddUpUpUAkgpset3W7ZrzLb3JNhKWw2VIxS3AOjFpxSloWSlK0SIBzgiFKAsb2g4w8NxkvXsa4XhpYc0nVV37P23t4Pt20OxNsYTZqczLOLWrIE4t0rGRCnUHmjzSHFNLSVFRhRMTZU2OG2y9hHJcbzoWtRUpIBKbkzZZO+FeV2d1jjORW0MM1nLS0B0FGRspUtSBBXnQ2onJ1QZuLAmKy7YIuN4MEjcZBr3mfSxPDwHMMk505RIBSozaQCLWPGvQMZjMOlCedLrK0gZVlOdpclMZVt3TpJC07t9YHCiFCVXlNrzJUALRFpmDwNbrAO84hDbgAXzYltUGQmUEm8ESQYrmxmlRtVPl8fOMHGUo5l43r9V+/DqLhGsG/jGEZ+dC3ci0treT8lCsy8yUwUm4yzMX6oM1Qcr9nNtbRxDDYDbSXsiQJhCTlE8bSTxqwTyfRzhUw6tpxvyiiepmkAggygHNAvoCKqNqbKPPDO9zy3FoC1EjPKiEnMFKKiok67ovrb0wcWCWVHTwXE4KSw4Vq+tfd7G8xuDBdwaWVtvS9KVBdiUMvWKlJQAerwjSpOFLise7mBUYwoWoQoJSH3c1wesPK33p/lByfThncGw0txUB55JUQFQ1hnVZAUJAG4C2+TO/PYPa73SmlIGVh1nBuPqUkKCEjO5BdUmE3UesbmNbV05EfVUmQcW5/7SN5LgSb36zilg+DY8axtXreNLmAawyCpx5TocUhCFGEBLkAmImVpsNL3qx2T/AA7xj0FYSyk73DKvYF/GKR2Xr7lluZnACXWxMS4gTwlQvW6x3KFpTriQkvrViUultkLOZIwyG4SUkgQtCdL2IOlX2y/4Z4Vu7xW8e0lCfBJnxNa7AYBphOVltDaeCEhPjGtWhDD7J2VjMTisJiH2Esow4UDmWM7mbOrNkSOqc6pgxvr0Vk38fcabmu2dfH3GqQe2RhigK6wOYhUSTGabXJjuECpi21SmFZQNRlBzaWk6b9ONVWCfecaeAGVSeq1bLKU6G5vMG+kEVIYZfLbXynNqE84CgKKuEEm0Vqnw1M1+KhJVh3Is9eNcideMfv8AxUoVX9GxH14mR/LTEb6sKyaCmz86z6Svy105TZ+dZ9JX5a61G/r7EZRYYWPpuf3qp2Kaw2h9Nz+9VPVJXYVhKDS0VCgwtSDLalJ7AZT7JkVYsbdULOIkec3/AJQTI9RNV1FAaROJQ6lQQsGQR2iZEka044UqRK7JIBN47dbVlFtg9+4gkEHiCLio42ei2ZPOEaFwlwj1rJoDRDbGFaGVCkwLZWUlcb4hsGKoOWO1Eu4V6GV9Vp4JUvImC40pEpglWijYgSY7w8nhp2Uj+z+kNqbyqKViCU2seCjastVRJKqaRC5MY9/ojCcyAlIAHUJV1F2klUfR4VP25ytew7QWjCqxCpulokHLBJMQfC9Stm8nVNoSgEJSnSTmVckmYganjUt/ZTKRDq1X+0LenDIQr1TerFUVCQTUUmeMcoztPHJIxzjeEwqQkhBUgJOUnLPWKisAiZjQWmshguT72KA6MhxTbYOd53K2wmDuWs5RdWk5r6az7By15N4R/mw2HEpCipxLLfymJPVgOOqOYABMZlAgZhcQKnbAwa2UIRlQ0218w0lRd5rNKlqLjnluErUM0DKLJ1JVMu5HCrPFcZyLxuHbL7jKksIUnM4RkiVhAhCwlarkXCYvWrc5IqXhGjBOdCFjm1KWWzlBhQIsRJBy2sa1n8S1ZsGcxKszrA6xJ/moNuGmg41dbEWThmCoQS00SOBKEyK85YSk6HPjcNHFdKtNUaa+55VsraO0sEl7m3GVBaQFKcCFEJBVCgViwEkwqRbQ1k8Kt5zEBeVbrmdKiAJJIINykQBbWvc9p8nUOrCk5Ua5gEC5mZ3CbmrDZ2BS0gJCUA7yhGUE8Yv76mFGabUrGeEhjQbjiUorU2r9qmBRsjaWKW2shGECM+XesBxIQqRfVAiLVa4L+HOHBC8StzEL/qOVPcEpvHZNbSivZKh3NkbA7PaZTlabQgcEpA92tSaKKpAooooArtrXx91cV01r4+40A9hsUVtq5sKzJyo6wAuNSniINqcdTiClORSEnrZs6c03GSI0tM+qmkMFtpXMISFqyrMG5JF1EHfA0p/F8/bmeaA60l3NP0csBP3pnsrX+JPETCtPhY5xxtSMtwEFKs07v6dO2p1QMGnEhXypYKIM5AtKptAAUSCBe88Kn1koU2fnWfSV+WunKbPzrPpK/LXWo39fYjKLDaH03P71U9TOG0Ppuf3qp6pK7CsFFFFQoUUUUAUUUUAhFdsPKR5Cins1HgbVzRQDz20HVeUsgcEdUeI6341HAGvHfx9ddUmWgForm9KDQGS/iY5GHYHnYvDjwKlW9mtJspMMNC9m2xe58kanfS47ANvAJdQlYSoLSFCYUJhQ4ESb9tPoSAAAIAEAcANKlN6mVH4nL6fs6oooqmgooooAooooAooooArprXx9xrmumtfH3UA3gGVMJnOVBTuchCIhKwshKtZuRKraD12hfUoS1lMEg5goXA3SBNzVa5jnEtFSAVLRohJScwCF5Uk6JlQHAi3rsEvrKRkhZEhRIKLgTZJ7+Pwq02J4ksdutFQ2nXi5CkIDcnrBUqjKnLbdKir1JHG0yoUKbPzrPpK/LXTlNn51n0lflrrUb+vsRlFhtD6bn96qepnDaH03P71U9UldhWCiiioUKKKKAKKKKAKKKKAKKKKAKQilooDmKM3GuqKASlpMtJNAdUUgNLQBRRRQCUtFFAFdNa+PurmumtfH3UA6nEqDctiVdRN54GYB9cbtKkNYpZAhAUQpSVQuMseTqLkgiRuM0bMiDlM6TeYIFx6qmUBXIxWIzKBw4yiMp51N+qomRuEhI+9U1hSiOunKZNs2a24yONOUUAU2fnWfSV+WunKbPzrPpK/LXWo39fYjKtpOUJEJJUVEdU71kXJcA1NOZFRPN8PoXurKLc9OvxrvBsBa2pnq51WUU3CrAxqL6VbdERugaCQqPJVn4caw7sqsVDjSkjMUACxkpG//AO6uEybhAPWCLInrGLGHrai/bV10VMzI8lSfKGijJ3a9tKnDJG+ewrkXGWwi1qUBSgKicgEkASmLqOVOr286VyZmObvCT5FoUopF+ejUHuAnSrvoqYTfyRA65neNY7aBhUwRMgpUm7hNlRMTppupQGfxS8qMykHLO5BBsJ+uB0qEvaLYmUrtmnqr+goJP87iR761bOBQkqI+lGaVkgwnKBBsLcIrs4ZEJFurBHWGoGXhwpQGeKInqG0z5RNhOgfvbhXfRz5irTJ60CBmP8/ga0DDQQAAbARde4ADSOwUy3gEBISDYBI8vXLMTa+ppQFI8zkCiUKhIJMBRsElZ0fvYfuaj4TEpXJQhRjJqlX82QnV/sPdWlawiEiAezy7wVZjeONdu4dKpzQZBF1cTNrdg8BSgM9z1ynJdOWep585f52+K5VigFZSi/V+hbrlQF+e/pPh2itIWhM5vO0cIBzd3DdSKYSTmkTe+fzkhJ3WsB66UBRthStG9xVdEWBgn56hQUBJbEQTOUQIIF/lrXNX+QQROpBPXO4Aa/dH40iWx53GwVAuZnqgX7aUBREKvKAImZTHkkA6vcSO+nG8MtWjYP3R/uqwVs1sqzSfp2DhA+UIUq3ekVNbVAiQe9X/ABSgKQ4Fz6oeyP8AdS9Cc+rHsj/dV5zno+1/xRzno+1/xSgKPoTn1Y9kf7qOhOfVj2R/uq85z0fa/wCKOc9H2v8AilAUfQnPqx7I/wB1HQnPqx7I/wB1XnOej7X/ABTGLxobEkTcDqmTcx4USqKlV0Jz6seyP91NZSFlJSlKgnN5O7Tc6fdVwnHyFGLJ7de616r3Hc5LmgKPJMSO+0z66uWidSV6HGzAYMmbJ9WttOEX+FTaYwsBI00Hup7MOI8aiexRaKTMOI8aMw4jxqgWmz86z6Svy113mHEeNNz8qz6Svy11qN/X2IyqIUFGYgWgRqFyTOWTItHfTCUORGcHS5SmTAg6Ji5vaiiujSi92ZrQ6KV2uLdib9/V/c0LS4QQFAWgHKmQeN039dJRU0YDMxWkLEyQqTNwkRaIGVItvoSlYSoZhJEBRCZSYjMBljWDGmvqSimjAZmJkcnyxHDKnt/p7R4V2AviPBPA6wnjRRTRgMzFVngXAM8E3EgxGTgI9ddFSt2X1gHeT5o4geqiimhAZmMutrKpC4TfqwneEjUIHmk/eNTEv2u2gnsMfhlpaKaEBmYvSPs0+P6aOkfZp8f00UU0IFzMOkfZp8f00dI+zT4/poopoQGZh0j7NPj+mjpH2afH9NFFNCAzMOkfZp8f00dI+zT4/poopoQGZh0j7NPj+mjpH2afH9NFFNCAzMOkfZp8f00dI+zT4/poopoQGZh0j7NPj+mjpH2afH9NFFNCHQZmHSPs0+P6aOkfZp8f00UU0IDMw6R9mnx/TR0j7NPj+miimhAZmHSPs0+P6adwBzPIhKU5SomDr1VDh20UVHhRim0K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930" name="AutoShape 18" descr="data:image/jpeg;base64,/9j/4AAQSkZJRgABAQAAAQABAAD/2wCEAAkGBxQSEhUUEhQVFhUXGBYYGBgVFRgYGBcXFRgWFhgYGRcYHSghGBwnGxQZJDIhJSkrLjAuFx8zOTMtNyguLysBCgoKDg0OGxAQGzckHiY3LCwsLC0tLCw0LC0sKywtLCwsLCwtNCwsLDQsOCwsLCwsLywsLCwsLCwsLCwsLywsLP/AABEIAMYA/wMBIgACEQEDEQH/xAAcAAABBQEBAQAAAAAAAAAAAAAAAQMEBQYCBwj/xABGEAABAwIDAwcHCgYBAwUAAAABAgMRACEEEjEFQVEGExQiYXGRMlJygZKx0SMzQlNjgqGz4vAHQ2KywdPhosLxJCVzg8P/xAAZAQEBAQEBAQAAAAAAAAAAAAAAAQIEAwX/xAAvEQACAQIEBAQHAAMBAAAAAAAAAQIRMQMSEyEEFFFhQVKRsSJicYGhwfBC0fEy/9oADAMBAAIRAxEAPwDZOYl8rUA49EqPVCiQJMEDTLNqQO4ne5ifYI/d6u8MwmQvLKglSZ35VKkjxA8KkwPN/du3sr25pxqsp5aPjUzfP4i8rxPZbw3d1cNv4q+ZeI7ISfx/CtQptKoJSJ9fHvrrIIiBHr7+NXnH5UNHuZdD+J3rxOu4HS3ZrrSpexECV4mbT1e7S3fWmchKSoCYBMX3CeP+KrGdqg81/wCnc+VWoWBhvLfM4fog7vVTmn5UNFdSpL2KkdfERvsZ1PZ5seuu+dxPn4nXzSbVoXXEiJSCSQNTN4H+aZcx6UpUebVCDEEKvYmRYzwniac29vhRNJdSjU7irw5iJi3yZueGth20pexH1mJ3/QPqvWi58BQGQyQTMKjfYnQGo4xSTl+SVKlZd4sCOteLXnxpzb8qGiupSqdxO5zE+wR3XpedxE+XiY9Ezv7O6r9L4VmltQymNPKi8pg3/e+RXAxKbDm1QoEwbGYKoIm3k+JFOaflQ0l1KLncQdHMT7JP4UvOYgfzMSfuEfGr9p9PVORUqJGhMaySdAN8nXde1DOISrMQgwCRcHrRrA77TU5v5UXR7mf53E/WYnd9Anv4UJcxO93E6W+TOvdNaYgJk5R2xJ8KbxS0pSTkKo3J13dv7inN/KhodzMOO4ybKfjtCvhXPPY3znvBXwrTDGkxDZMoziCYNgconfeuRjiS3DRhYOYkxzZH0T2yI9Va5v5EZ0O7M3z2N857wV8KOexvnPeCvhWic2kU55bPVMA5jChJE6dldMbRzGObUOqlVpOqc2Xv18N1OafkQ0F5mZvncb5z3gr4Uc7jfOe8FfCtI1tEKydQ9ckb7QSJNrC2/jUTBbe5xlbpZcRlWUZSCVGMozAJ+j1vwouLdaZEHgJKtWU3O43znvBXwo53G+c94K+FahrGS2lzIoShKssHOMwBgjiJvXa8RAnKdJiFTrH7FR8bRVcUNBdWZTncb5z3gr4Uc7jfOe8FfCtMcafq1+UlOk2V9I8AKfZdzCYjvniePdV5x+VDQXVmS53G+c94K+FHO43znvBXwrYz+/2aJ/f7NTnflQ5fuzHc7jfOe8FfCgPY3znvBXwrYz+/2aJ/f7NXnflQ5fuzIJfxsLnnzc5CMwtAgkEHfNraa1Z7Bef6SjOXggpUCHJylWUm093vq5xDoSmSCdLAXM7hemGsTOIZTkIF1ZjpdCxl7xv7xSXEam1Er2+huMMncj7OYSUSUpJzOXIB/mLqT0VHmJ9kU1sv5v7zv5i6l14SuzasM9FR5ifZFHRUeYn2RT1FQo10VHmJ9kUdGR5ifZFO0UA10ZHmJ9kUdHR5ifZFO0UA10ZHmJ9kUdHR5ifZFO0UA10ZHmJ9kUdHR5ifZFO0UA10ZHmJ9kUdHR5ifZFO0UA10ZHmJ9kUdGR5ifZFO0UA10dHmJ9kUdHR5ifZFO0UA10dHmJ9kUdHR5ifZFO0UA10ZHmJ9kUdHR5ifZFO0UA10ZHmJ9kUnRUeYn2RT1FAM9FR5ifZFHRkCSEJ0P0Rwp6kVoe4+6oCJhcQlSsvVnKLEDWAYFpJgzHCpSikTOS0TbjpuqNgsOkqQopBUlNjFxIA93vpcUXsq4bQTmGUcUjjcX36jXsq7E3HmXELEpKCIB03ESDpwI8aFOIESUCRIsOBPDgk+FR0tr5xXyLeXIQDYFRAhKfR3aaAUrLSypsqZQOoZMJ6ijmkDrEwbWE+Ub1aIVY+haTpkuSNBqBMacKbwiwXmylQUM6xaOqUtqBFhfjenkNRl+TSIJmI6p4g9tcsNZXWuqlMrcMJET8mq54ntrUUvf8AZG2MbL+b+87+YupdRdmfN/ec/MXUqsyuyqwUUUVChRRRQBRRRQBRRRQBRRRQBRRRQBRRRQBRRRQBRRRQBRRRQBRRRQBSK0PcfdS0itD3H3UBH2erTTyRv4ieHYfCn041BAIUCCYBEmTbs7RTWA3eiP8AFNqZUkDI22DmUoibAwcpTANyUp4UAmOLWVZW4Eg5Qo54IJAKQJFiZ03zS802knr6ICTK7BOUkEki1hOsUreEEkqQi8AkC5AkSZGsRfX/AA1iMGVJA5psiFIUlUkFGXKBGWFDdfd31SHaS0gtp5wSD1AV3URAIgC9x/il2c4hTrXNqChnWSZBuUL4CkwmBQkp+RQkJnLlAGWZJgBNr8POndddn4UNut5UJQCtZ6s3+TXcykQey/fRZs21t/Zj4adxdmfN/ec/MXUqomy/m/vO/mLqXSV2FYKKKKhQooooAooooAooooAooooAooooAqFtPa7GGAOIebaCjAzqCZ8ffVDyl5ZIZltiHHbgnVCD2x5R7B6+FeWcpXlvJW44orVYknsM24DsFqA90we0mXhLTzTg/ocSr+01Kr5SKBrAmtLyX5a4rBLlKy62fKacUSk+iTJbPaLcQaA+iKg43aiGS2HMyed8gxIPk+bJHlDUCoXJrlTh8c2VsK6wErbVAcR3jeP6hINRuWw+W2cndmA9RXhx7jQGkooooAooooApFaHuPupaRWh7j7jQFfgGV86FZhzeS6SLzujd++6rDEYltuM6kpmAJIEkmABOtz+NQsFigFpbvmKfNMAAA3M/s1PdYCvKCT3pn31X3IjjOFpJaKTpcQobju7D+NR3cO+XBlWkN5CD1DnzkQFDdAIn11MaayiEwkcEpAHgK6WogEzpTNRDLUrsHg3wG+cckpKs8JkLBPVEnSBA0o2YFB1sKcS4Qtdxu+TXY8D2VKbxcmJ3kWgiRHb201gn0LcZU2QUlTlwIuELB9c8aYc1JVVnUSi09zjZfzf3nfzF1LqLsz5v7zn5i6lUldhWCiiioUKKKQmgFqi5R8qmMGUoWc7y4ytJ8og/SV5iQJMnhYGsby1/iglGZnAEKVoX9UJ/+MGyz/Uer6VYLk22p11x5ZKlb1KJJK1akk6mB+Nbw4Z5KJGevI5dtnVlfqUk/CpLPLRhRjI6L7wjxsusLhcKVae6auMJggjfJ7q+lLhcKK3uebm/A1rnKdhKSpQcSACTKNAL7ia862x/EjEuuRhoZb0EpSpZneoqBAPYPE1O5Tu5cK6eICfaISfwJrz/AAiZcQP6k++uDFw1GSSPRHqLPLp4AZm21dozJn8SKhba5XvPpyJHNJ0VlUSVb4zQIF9B/wAVRVyBr3/4FdE8CLW1yVI6kxTWIbzIUniCPEVKIpkiuE0YgUU7iUZVqHBRHgaaoB3DYxxlQcZWpDiZyqSYI+I4jQ19A8unkoewKnCEobhSlKMJAztEkk6AZK+eSK1+0+W68VhEs4gFTqEFsOCOukkQV8FRYka62oD3LAbUYfnmHmnY15txK478pNS6+WsDjHGXEusrU24nRSTBHxHYbGvYuRX8TG8RlZxmVp4wEr0bcP8A+auw2O43igPQ6KKKAKRWh7j7jS0itD3H3GgI+DFuHUseFhS7NQsJOdwLMm/WsOFR8BigVhET1YJgQDlCoN50I3b6sm2QnSB4/GrYlxfD/qo8P+qly/u/xqG5tFtLoZKhzhSVxvypuTEz/wCDRJuwbSuTWxbTwn4U0fnmbR1lcfq18aiMbXbUGyhUpcJCCJgwcvHiYjXsrrBYxLrrRTNlLBkEHyF8T31qMWvDqRyTONmq+T+85+YupWeoOzj1PvOfmLqVNZldlVhzPRnpvNWP5ZcvmcFLaIdxHmA9VHa4Rp6IubaC9QppdtbbYwjZdxCwhOg3qUfNSkXUewV4ly05evY6W0y1h/qwesvtdUNfRFu/Ws/tna72LcLuIWVr3bkpHmoTokfsyb1BoAr0HktsuGUyCCese0quPwgeqsVsnBl55tsfSUJ9EXV+ANevoCUwkQCdBvIHDxrs4TZuR54ib2RFYfbQvm8w5yASCbkHeBwt+FUuI5QlxDiWzzagSErACgog3CZ3lJkWNwRrUnlZgswbdSQFNFRiwK0lPWQFGwNpg6kbqzLTCnDmSuUr6wkHeAoGToLcNCda8uK4mcJU/P8AWOHieI0dlsuv6+viPbQJ5ouOKUVuuFCUySnm2ipIUABqohJ9Yqv2SQXEwZudOxJPwrrlB1G0BKChtRupOZKgq0COEAd+UcKOT7IChBkZSRYDhwHbXPw+JqOJ7cHjauFWmxoKaW5lCjwvbWABupxaAoEHQgg9xsax+0sc624W1KJyqUM10qUm0SR3C4j8a+hjYumqs6G6F3jdoKU2VMQopWAqdwB1tqP8GukoUpycxARIULwpZA0HBPrmZtWQccy5y0Vc2SmRN9xAVxvMHsrXr2cQn5R5ITJAMZVFa4Opm8zu3jhXzMXGWZOX/WcuPxEcKcXN7b0Sru9un7M/tpEPK7YPiB/mag1J2mhQWCpCk2CUiQpICYFlfS46DWo1bTqjsjLMqhRRRVNBQRRRQG45FfxEdweVp/M9h9BeXGh/QT5Sf6Se4jSvZ9l7VZxLYdYWFoOhG47wQbpI4G9fMFWWwduv4NznMOvKfpJN0LHBad/fqNxFAfTGegqse4+41keR/LljHAIs0/F2lHXiW1fTHZqN431qZ9x9xoBjZ6vlAMh8gSvdutO/XTsPZVnl/cmoeA3eiP8AFLzKHsq4VbQHMjRW9Mibp3jTvqkJcfuTSZR+zXUHgnwHxog8E+A+NARMStaVthtuUqUc6s0ZBEzEySb6Tem8EpZebK0BHyjmWFTKebVBPA/Cp8HgnwHxqIyxkeauTKlm5J/lr0kmB2aVY3/ugZCwHkfec/MXUioOEUcpv9Jz8xVPZzxpK7CsZ7lsnaK0ZMCG0pI6y+ch7fKUBQCUelM3tGteQYvklj25K8JiDcyUILt9SSW83GZPGvfwauNgGUuen/2IrJT5PdBSrKoFKvNUIPgb0lfVG2MUiHw6y242ygLIWAcySCVABQIJAT3GRWdwnJXZGPzhODS2UqUlXNy11kxPzSh5wsQDxFAeV/w5wMrceOiQEJ7zdX4ZfarT8pcGp1rKlOYTJIUErTGikZkkE6iDFib1v8FyFwuFZUlrnMozKAK5ub6xJ8ak7ZawWCZU861KEEZolZE74UqTpoOOldEcWKhlMtHiKtqLU2pnPmgQSfKBiJBCjBm2Uze07w0wlxeVWXrQlJTlKQciiFKKU+TmTG7dpV/yo2pgH21KYafwj3OFJShoZHEJNldVJyEoIV1ct8wOYi9Bs9fWSeaWAeKoUTFgAASBYXMeSbaT82cpVpWqPhcY5wTinVfb03ZH2vhFpUpSAXBOmU5pJKiQqOuLwI0AAm1Rtm7TbRmKlBBCTAWD2Hd6tL1fP49pMJccUyVQlIKTzah56HEAhIFrGDE20m35OcmcK0++5icYHUKyFleGeBzzzgUl1US2UwLlQFxe1nDYs40zWOjgMXFUKYtMu1HVbmcw23miSFHIUkAzlKZmNQYIBInfBncYjcokJxIStHNjUhRJAKUpuEmIJkaTuNbD+IHJN5SW0NzjnlhKmyrDZXUNjKFZsS0pDa0AkDKpOYc5MjWvLsbh8RhXC26HGXEfRJKVJzDUQbSkxI1BrsxMab2dv78nfOLUk/D+/JGCIWARMKAUPWAa2ziUPNlErVHkr+TSUEb0QJTwuPjWGaSJSAd4m8Ru9VbxWzi4lKshQrmUpC0OELuASnLYesnd4cGI4RknKx83jZ4UJweJWm9tqW/tvDqUu28OtLSCtWYhRAP9JFp7eqKpK1zDbiRkxODOLQooyZHyypMTIVlmVGRpa2pmqHlGlCcU8G2VYdtJTlacMrbAQmQokmTMm5JvXXGcZbxZ9XCxsPFVYOpXzRNWTWwXiUAoCecXkSVERmIUq+WSLJOo3cKvMPyBfOIUytSUlsNKcUnrBAdWtAmSNC2ZidRE1o9TIzRWv2nyWZb2YjFpcdU6pxaFJVlCEht3mzACZOqd+81kKAKlt7KfVo05ZSUXSRC1eSm4EE03gUAutg6FaAe4qAr1baq5ViM1/wD1LYi/WKcJhlAExeMyuHxAwey9gOs4vB88nKF4hsC4M828EqtwlJHrr6BSP8+415VjcpxuyMghOfFKA3AdIUdNN27sr1FtyT4+40B3hRmRKFKJEAyrLFhMdXjb1a1KLPp+0PhUTC4daWyGyAVdaSIAzA3AvKpjUQY0rtezjlhLriTclQMyTl3KJtA0HE0oqAf5n0/aHwo5n0/aHwprobl/l13PmpsIMAeI8KmipQEfmfT9ofCuGG1B5udMysvWmRzS5JECDPf/AIEumz86z6Svy11qK39fYjKPDGx9Nz+9VOg0zhtD6bn96qdIpK7CsdVb8n/JcH9QPilKf+38apZqy2JjEJKgo5ZykTYb9+n/AJqFOdo4gNrxa1pBShgqI3qCUybHdunv4VX8jUlLigoEFRxJE78jwQr1jKme01oH8CS4XUlJzICFJWJSpAJNiPSOoOtUXJfZuIYdQh5IKW0v5VpUVA884hwzPo7+JoDT4z5tfoq9xrzD+Jmw1Y10k4YYdtsdfFuuoQHQDCUJQ0FuOHrSM0RlIgE39Pxnza/RV7jWH/ifybOK5twnEqSgZS3hkozEKMkhapKT1Rok2TG+pKxjE/8ALPLsTs9tpvOt1kJgpCFOICnESBm5o3iVcAbqtANc7HUgklJcMpKgVKhK1EhKE5lGwJ4JIj1VpuTf8Pm1kocSEupGXIjmyYSlAUp51ObKZUAURmkmABpZcouRaMGgOpcKnCFkjIkJhttThUZBJjIPpDWuZYbuj4uLwbnBuKf3f6/36dMPiihKQ3iAIIhJUOo5lGmYjqkRvvOnCpux+Q+HfeLIUUJKRDqHgpCiSMoRm8u5FjlnNAINbUciEYnAMuBI5xSWlddUpUpUAkgpset3W7ZrzLb3JNhKWw2VIxS3AOjFpxSloWSlK0SIBzgiFKAsb2g4w8NxkvXsa4XhpYc0nVV37P23t4Pt20OxNsYTZqczLOLWrIE4t0rGRCnUHmjzSHFNLSVFRhRMTZU2OG2y9hHJcbzoWtRUpIBKbkzZZO+FeV2d1jjORW0MM1nLS0B0FGRspUtSBBXnQ2onJ1QZuLAmKy7YIuN4MEjcZBr3mfSxPDwHMMk505RIBSozaQCLWPGvQMZjMOlCedLrK0gZVlOdpclMZVt3TpJC07t9YHCiFCVXlNrzJUALRFpmDwNbrAO84hDbgAXzYltUGQmUEm8ESQYrmxmlRtVPl8fOMHGUo5l43r9V+/DqLhGsG/jGEZ+dC3ci0treT8lCsy8yUwUm4yzMX6oM1Qcr9nNtbRxDDYDbSXsiQJhCTlE8bSTxqwTyfRzhUw6tpxvyiiepmkAggygHNAvoCKqNqbKPPDO9zy3FoC1EjPKiEnMFKKiok67ovrb0wcWCWVHTwXE4KSw4Vq+tfd7G8xuDBdwaWVtvS9KVBdiUMvWKlJQAerwjSpOFLise7mBUYwoWoQoJSH3c1wesPK33p/lByfThncGw0txUB55JUQFQ1hnVZAUJAG4C2+TO/PYPa73SmlIGVh1nBuPqUkKCEjO5BdUmE3UesbmNbV05EfVUmQcW5/7SN5LgSb36zilg+DY8axtXreNLmAawyCpx5TocUhCFGEBLkAmImVpsNL3qx2T/AA7xj0FYSyk73DKvYF/GKR2Xr7lluZnACXWxMS4gTwlQvW6x3KFpTriQkvrViUultkLOZIwyG4SUkgQtCdL2IOlX2y/4Z4Vu7xW8e0lCfBJnxNa7AYBphOVltDaeCEhPjGtWhDD7J2VjMTisJiH2Esow4UDmWM7mbOrNkSOqc6pgxvr0Vk38fcabmu2dfH3GqQe2RhigK6wOYhUSTGabXJjuECpi21SmFZQNRlBzaWk6b9ONVWCfecaeAGVSeq1bLKU6G5vMG+kEVIYZfLbXynNqE84CgKKuEEm0Vqnw1M1+KhJVh3Is9eNcideMfv8AxUoVX9GxH14mR/LTEb6sKyaCmz86z6Svy105TZ+dZ9JX5a61G/r7EZRYYWPpuf3qp2Kaw2h9Nz+9VPVJXYVhKDS0VCgwtSDLalJ7AZT7JkVYsbdULOIkec3/AJQTI9RNV1FAaROJQ6lQQsGQR2iZEka044UqRK7JIBN47dbVlFtg9+4gkEHiCLio42ei2ZPOEaFwlwj1rJoDRDbGFaGVCkwLZWUlcb4hsGKoOWO1Eu4V6GV9Vp4JUvImC40pEpglWijYgSY7w8nhp2Uj+z+kNqbyqKViCU2seCjastVRJKqaRC5MY9/ojCcyAlIAHUJV1F2klUfR4VP25ytew7QWjCqxCpulokHLBJMQfC9Stm8nVNoSgEJSnSTmVckmYganjUt/ZTKRDq1X+0LenDIQr1TerFUVCQTUUmeMcoztPHJIxzjeEwqQkhBUgJOUnLPWKisAiZjQWmshguT72KA6MhxTbYOd53K2wmDuWs5RdWk5r6az7By15N4R/mw2HEpCipxLLfymJPVgOOqOYABMZlAgZhcQKnbAwa2UIRlQ0218w0lRd5rNKlqLjnluErUM0DKLJ1JVMu5HCrPFcZyLxuHbL7jKksIUnM4RkiVhAhCwlarkXCYvWrc5IqXhGjBOdCFjm1KWWzlBhQIsRJBy2sa1n8S1ZsGcxKszrA6xJ/moNuGmg41dbEWThmCoQS00SOBKEyK85YSk6HPjcNHFdKtNUaa+55VsraO0sEl7m3GVBaQFKcCFEJBVCgViwEkwqRbQ1k8Kt5zEBeVbrmdKiAJJIINykQBbWvc9p8nUOrCk5Ua5gEC5mZ3CbmrDZ2BS0gJCUA7yhGUE8Yv76mFGabUrGeEhjQbjiUorU2r9qmBRsjaWKW2shGECM+XesBxIQqRfVAiLVa4L+HOHBC8StzEL/qOVPcEpvHZNbSivZKh3NkbA7PaZTlabQgcEpA92tSaKKpAooooArtrXx91cV01r4+40A9hsUVtq5sKzJyo6wAuNSniINqcdTiClORSEnrZs6c03GSI0tM+qmkMFtpXMISFqyrMG5JF1EHfA0p/F8/bmeaA60l3NP0csBP3pnsrX+JPETCtPhY5xxtSMtwEFKs07v6dO2p1QMGnEhXypYKIM5AtKptAAUSCBe88Kn1koU2fnWfSV+WunKbPzrPpK/LXWo39fYjKLDaH03P71U9TOG0Ppuf3qp6pK7CsFFFFQoUUUUAUUUUAhFdsPKR5Cins1HgbVzRQDz20HVeUsgcEdUeI6341HAGvHfx9ddUmWgForm9KDQGS/iY5GHYHnYvDjwKlW9mtJspMMNC9m2xe58kanfS47ANvAJdQlYSoLSFCYUJhQ4ESb9tPoSAAAIAEAcANKlN6mVH4nL6fs6oooqmgooooAooooAooooArprXx9xrmumtfH3UA3gGVMJnOVBTuchCIhKwshKtZuRKraD12hfUoS1lMEg5goXA3SBNzVa5jnEtFSAVLRohJScwCF5Uk6JlQHAi3rsEvrKRkhZEhRIKLgTZJ7+Pwq02J4ksdutFQ2nXi5CkIDcnrBUqjKnLbdKir1JHG0yoUKbPzrPpK/LXTlNn51n0lflrrUb+vsRlFhtD6bn96qepnDaH03P71U9UldhWCiiioUKKKKAKKKKAKKKKAKKKKAKQilooDmKM3GuqKASlpMtJNAdUUgNLQBRRRQCUtFFAFdNa+PurmumtfH3UA6nEqDctiVdRN54GYB9cbtKkNYpZAhAUQpSVQuMseTqLkgiRuM0bMiDlM6TeYIFx6qmUBXIxWIzKBw4yiMp51N+qomRuEhI+9U1hSiOunKZNs2a24yONOUUAU2fnWfSV+WunKbPzrPpK/LXWo39fYjKtpOUJEJJUVEdU71kXJcA1NOZFRPN8PoXurKLc9OvxrvBsBa2pnq51WUU3CrAxqL6VbdERugaCQqPJVn4caw7sqsVDjSkjMUACxkpG//AO6uEybhAPWCLInrGLGHrai/bV10VMzI8lSfKGijJ3a9tKnDJG+ewrkXGWwi1qUBSgKicgEkASmLqOVOr286VyZmObvCT5FoUopF+ejUHuAnSrvoqYTfyRA65neNY7aBhUwRMgpUm7hNlRMTppupQGfxS8qMykHLO5BBsJ+uB0qEvaLYmUrtmnqr+goJP87iR761bOBQkqI+lGaVkgwnKBBsLcIrs4ZEJFurBHWGoGXhwpQGeKInqG0z5RNhOgfvbhXfRz5irTJ60CBmP8/ga0DDQQAAbARde4ADSOwUy3gEBISDYBI8vXLMTa+ppQFI8zkCiUKhIJMBRsElZ0fvYfuaj4TEpXJQhRjJqlX82QnV/sPdWlawiEiAezy7wVZjeONdu4dKpzQZBF1cTNrdg8BSgM9z1ynJdOWep585f52+K5VigFZSi/V+hbrlQF+e/pPh2itIWhM5vO0cIBzd3DdSKYSTmkTe+fzkhJ3WsB66UBRthStG9xVdEWBgn56hQUBJbEQTOUQIIF/lrXNX+QQROpBPXO4Aa/dH40iWx53GwVAuZnqgX7aUBREKvKAImZTHkkA6vcSO+nG8MtWjYP3R/uqwVs1sqzSfp2DhA+UIUq3ekVNbVAiQe9X/ABSgKQ4Fz6oeyP8AdS9Cc+rHsj/dV5zno+1/xRzno+1/xSgKPoTn1Y9kf7qOhOfVj2R/uq85z0fa/wCKOc9H2v8AilAUfQnPqx7I/wB1HQnPqx7I/wB1XnOej7X/ABTGLxobEkTcDqmTcx4USqKlV0Jz6seyP91NZSFlJSlKgnN5O7Tc6fdVwnHyFGLJ7de616r3Hc5LmgKPJMSO+0z66uWidSV6HGzAYMmbJ9WttOEX+FTaYwsBI00Hup7MOI8aiexRaKTMOI8aMw4jxqgWmz86z6Svy113mHEeNNz8qz6Svy11qN/X2IyqIUFGYgWgRqFyTOWTItHfTCUORGcHS5SmTAg6Ji5vaiiujSi92ZrQ6KV2uLdib9/V/c0LS4QQFAWgHKmQeN039dJRU0YDMxWkLEyQqTNwkRaIGVItvoSlYSoZhJEBRCZSYjMBljWDGmvqSimjAZmJkcnyxHDKnt/p7R4V2AviPBPA6wnjRRTRgMzFVngXAM8E3EgxGTgI9ddFSt2X1gHeT5o4geqiimhAZmMutrKpC4TfqwneEjUIHmk/eNTEv2u2gnsMfhlpaKaEBmYvSPs0+P6aOkfZp8f00UU0IFzMOkfZp8f00dI+zT4/poopoQGZh0j7NPj+mjpH2afH9NFFNCAzMOkfZp8f00dI+zT4/poopoQGZh0j7NPj+mjpH2afH9NFFNCAzMOkfZp8f00dI+zT4/poopoQGZh0j7NPj+mjpH2afH9NFFNCHQZmHSPs0+P6aOkfZp8f00UU0IDMw6R9mnx/TR0j7NPj+miimhAZmHSPs0+P6adwBzPIhKU5SomDr1VDh20UVHhRim0K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932" name="AutoShape 20" descr="data:image/jpeg;base64,/9j/4AAQSkZJRgABAQAAAQABAAD/2wCEAAkGBhQQEBQUDxQQEBQUFRgSEA8QFxQQFBAVFBAVFBYWFBQXHSgfGBkjGRQVHy8hIycpLCwsFR4xNTAqNSYsLCkBCQoKDgwOGg8PGiwkHyQyKSwsMCwvLCwpLCkpKSwqLCwpLCwpLCwsLCkpLCwsLCwsKSwpLCwsLCwsLCwsLCwsKf/AABEIALQBGQMBIgACEQEDEQH/xAAcAAEAAQUBAQAAAAAAAAAAAAAABwECBAUGCAP/xABKEAACAgECAwUCCAoHBgcAAAABAgADEQQFEiExBgcTQVEiYRQWMnFygZGhIzVCUlRik7Gy0RUXJFVzotIlM5Kzw9NDRFOCg7TB/8QAGgEBAAMBAQEAAAAAAAAAAAAAAAIDBAEFBv/EACoRAQACAgEDAwMEAwEAAAAAAAABAgMRIRITMQRRcSJBkTIzQmEj0eEU/9oADAMBAAIRAxEAPwCcYlMyzUala1L2MqKvNnYhQPnJ6QPpE1fxp0n6Tpv2ifzj406T9J037RP5yXRb2Q7lfeG0iav406T9J037RP5x8adJ+k6b9on846Lex3K+8NpE1V3arRoFL6rSoHyULW1rxBTwkrk88HlPl8ddD+maP9tV/qnOmfZLcN1E0vx10H6Zo/21X+qPjrof0zR/tqv9UdM+xuG6ia3QdpNLqH4KNRp7nwW4KrEsbA6nCnOOY+2bKcdIiICIiAiIgIiICIiAiIgIiICIiAiIgIiICIiAiIgWIPrml7b/AIv1H0B/Gs3s0Xbj8X6j6A/jWWYv11+YVZv27fEoXzGYlJ9M+VVzPtSFCtZcSKq8F8HDOT8mtP12IPzAMx5CU02nNjcIIHIlmbkqKBlnY+SgZJPumi37dxcwSrIpryKgRguT8q1x+e2By/JUKPI5oy319MeWv02DuTufEMXctxa+1rHwCcBUXktaLyVEH5qjkPrJ5kzFzETM9czL6KmdlVAzsxCqi8yzE4AA9STLJMXdN2E8JRrNSv4Rx/Zq261oR/vCPzmHT0B9/KvJkildpVjcuj7v+xi7dp/bwdRZhr3649K1P5q5+s5Ppjq1lJUTyptNp3LVEaViInHSIiAiIgIiICIiAiIgIiICIiAiIgIiICIiAiIgJou2/wCL9R9AfxrN7NF23/F9/wBAfxrLMX66/MKs37dviULykRPpnyr4dpdZ4K/Bk5MwR9U3meJRYlI/VUFWPqxHkonNzo+1GkNo+FJzyEr1K+aOqBFf6DhRz8mBHmM85PP53z5e9i6eiOnwRKTP2rbxaWa0lKagGvsHUAnCometjnko+c9AYmdLW/7vtipt1NL61lSpn4aK3/8AM2rz4foA4BJ6khfXHoKeW9y3E3WcWBWFASqtM8NKL8lFPu656kknqZNfdl25+HU+De39pqHMn/xk6Bx+sOjfUfOYfUUtP1Lccx4dzKiUlVmJcrEROukREBERAREQEREBERAREQEREBERAREQEREBERATRdt/xfqPoD+NZvZou3H4v1H0B/Gssxfrr8wqzft2+JQvKSspPpnyr7abUcBzgOpBWytvk2I3ylb3H7QQCOYmg3zaPAcFCWpsy1LnrgH2kf8AXUkA/UehE3M+1fA6NVdnw3weIczS4GFtUeozgjzUkemKMtN/VDX6bP0T0z4crodE11i11gFm9ThVAGWZj5KACSfICZW661SFpoJ8GskhiOE32EYa5h7+ij8lceZOc3cNG+i0/hkAWXu622DmDTUKmVUbzRzYHJ8wEmhmSOeXsEyds3KzTXJdSxSys8St+8EeYI5EehmNElMbHpTsj2or3HTLbXyb5N1XnU+OY+bzB8x9c3izzZ2O7Vvt2pFqZZG9m+r/ANRM+X6w6g/znovbdemoqS2lg6OoZGHmD+4+WPUTy82Lon+miltsmIiUrCIiAiIgIiICIiAiIgIiICIiAiIgIiICIiAiIgJpe2Ovqo0V1mpRrqgFD1oeFmDWoowcjzYHr5TdTk+9T8U6n/4//s1SdP1Q5bxLD2TY9t1OkXVeB4NbBmPi2OOAI7KSx48D5JM0u2anbtXqTTotBfqApw2oDvXUo/OZmfIHpyyfIThl1tpp0dW4fCK9u9op8HA/C/hXLEknBYNnkeYAyB5ydOzNWlXTJ/R/heARlTVzBPmWPXj9eLn6zTe16fyn8yzVxY5/jH4hHe67vttGpt042/U3PU3CxpNj5wAcgBs45zGftFt6gltq16gcyzrcqj3kscCfGvdb9Nv+tfS6ZtY+WU0o3hkKRXls4PTA+2Zu496Gq1Qu0S6ArdYj0ms3e2pZCG9hkXiIBJxnn16Se78cz+XO3j9o/DY7hu+02bZVdbp7HpW011UHi8VLMEsvFx8lxz+VjmPOc4Nw2o9No1x94F5z/nmL2k2O7SbJQmpTw3bVWWeGSCVDU4HFwkjPs56+cmzaT/Z6f8JP4BK7Wisb5nmfutiN8Id/pTZlI8Xa9ZUpOON/FAH22DPrgc5u+1O27PoGrRtFZqHtXjRKGtY8OcA87PPnjGehmR35H+yUf45/5Lyvars3rHv0Os29K7WpoReB2C4IBIOCRxAiw+flETvU7mPP3NeYc78M2v8AufcP+HUf6p3fdtvWjuqtr0FVum8Ns2UWliVLeYyzYzwnI5cx0mn/AKV7Q/oul+1P+5M/u57T26m7VU6qmim6kjxGoULxEs6kPzOSCp5g+cjfms/727Xz/wAd3ERMy0iIgIiICIiAiIgIiICIiAiIgIiICJY9uPT90uVswKxBluYF0SgMrAoZp+2GxNrtFbp0ZUazgw7AkDhtR+YHuX75uYnYnU7HO7F2RWrbk0eqFeoVQwfkeFuKxnBAPMEcXXqMTnNv7ttToNSbNs1apUxBbT6hWsVv1X4SOLHk3Jh6nHORYkovaN/2j0w4zYuxNtO53a2yyoi5SPCQNlSwTPtHqMqfKfbtt3f17iA6nwNSmPD1Cjrg5CvjmQDzBHNT09J1sR123s6Y1pwO7dg9XrdCun1mppeypw9WoVGy44WUraueZwR7Q6+YzknATsDuwAA3RgAMADxOQEk2J2MloOmEV6zus1+pCpq9x8asNxYZXcqcEZUEgZwT9s3Pafu+vu1CX6HVvpWWtaiDxnkoKggg+a4ByPL7O7iO7Y6YRp8RN3/vVv8APN32E7D2aB77dRf8IuvI42AKjkWbJJOSxLH0nYRE5LTGiKwREpK0lYlMysBERAREQEREBERAREQEREBKMZrN/wB3Gk09lxGeAeyvTiYnAH2mcNpu8nU4Sy2hfA4uCyxA+C2efAxOMgeXPp1l1MN7xuGfJ6imO3TL596+8nxE06kgKvi2AHGWOQufmwfrIkj7WxNNZfPEUUtnrkqM5+uRPqaPhu72IOYe1QW/NqrClvtCgfXO80Xac2bhdpgqiumviNnPi4gVyMdMe3900ZseqVrEcxG5ZPT5d3taZ4mdQ6R2wDOd7M9sU11lyIpTwzlSSDxpxFQwHlzE5u/t42p0l6oFW2y0afTIpPEy2YAY+/BPMTF7B0LRutlVTcaillLerKa+LHuDFse7EjHp9Ut1eY8LLeq3kr0eJSisrKCVmNvJQyssusCgkkAAEknoABkkwLsxmRHvXfuFcro9OLFBIFtzlQ+PNVUdPPJM0jd/Oszyq0Y9OVh+/jl0YLzyqnLWE75lZC23d/VvEPhGnqZfNqWZW+cBiQfmzJa0m8V26ZdQrDwmr8UO3LC8PFk+mB1+aQvjtTylW8W8M7MZkO7t37vxkaTToUzhXvZuJvQ8C4xn0zMP+uTcv0WrH+DqP38Un2Lo92qbsxmQ9s3fu3iBdZQioThrKC2U6cyjdR9eZJHaLffg2iu1NYWzw6/FQE4VxyI5jnggyFsdqzqUovEtzmMyItm78mexhqaK6q1rd81szOzKPZRQeWWPKavV9/eoLHwaNMg8uNntOPeVKj7pPsX8Od2qcczF3PVGqmywAEpWzgHzKoWwfdykUbH37EuF1tKKhODdSW/B/rNW2cj5jn55J292BtHeRzBosIPqPCaQtS1J1Z2Lxbwjnsr3xXazWUUPp6UFr8JdXdivsFuQPzffJZzPMvdsf9q6P/F/6LyaO3XePTtq8IAu1BGVozgKPzrD+SPTzMty49WiKq8d+JmXZcUZkWdme8/X7hd4Wn0lHLHiWs9nBUp82OOZ9FHMzt+1++todDbqFVbGrVTwElQxLheo5+cpmkxOpWxaJjbeZjMiHau/QsbDqKK0VKy6Cp2ZrH4gFQZGBnOc+6aqzv41RbKU6UL+afEc4+kGH7pZGC8/ZDu1TnmMzjO73vDG6LYrIKbqwCyA8SspOOJSRnqOYPqJrO2ve8uhvaiioX2Jysdm4K6yefDyBJIGM9MZkO3bq6dcpdyutpGzGZBVnfxrPKrSL84sP38Yn0o7+dV+VRpW+ibE+/iYSf8A57od6qccxmcl2G7wK90VwqGm2vBsqJ4hgkgMrAcxkEeU1XbvvXXb7vApq8e0AM5ZuBE4ug5Aljjn5csc5CMdpt0/dPrrraQsxmQj/XTr3Ga9LSR6iu+wf8QIlP68dbWcW6bT/MRdUfqyT+6T7F0e7DsO9jcuGmuodXYuw9yDl/mIms7Saqldn01NRDFwhAHXlkuxx09o4+czX6HdBv2spLoal8Fw6BuLhK8XtKcDI4inX0nWdmO7ldNb4t7i91P4IcPCq888RBJy3XHkM/XNu8eLHWLeY517vN6cmXJaa+J4+IcptG8nQat7tXQ6eLVxIuACoYgjHERjPDzHUYHKYx+F0uz+G3Hr624QobI8RwzL05MAPsfrykw6jQV248REs4TleNQ3CfUZ6T7CsSmfV7nfTytj0Wo11cQ5Ds93dV6a5bmZrGVRwoQMI/Dhmz1PU49MzZbd2Prp1tmqUnLqQK/yVLkFznzyVHLy5+s34Eume2a9p3MtdcGOsRqFAJWIlS8nPd4NxTa9Yy9fAcD614f/ANnQzD3fbl1FFlL/ACbUatvcHUqT987E6lyfDzv3abTVqtzqr1CrYnC78Dc1comVBHmPP/2z0GvZ/TAYGn0+PTw6/wCU876/snr9tvDCu8MjZq1NCs6nHLiUqDjI8j0zjnNkO8zdh7PG/pk6dOL+CbctJyTExLLS0U4mHd9pu7ra31DPbqBo3YAmhLKKV9OII6kjP2TN37S16Ts9fXpLPHrShkS3iVyyvZwt7ScjyYiREdi3Hcry7U6m+x8A22oUUDyyzYVV93KTjtfY4V7UNDYc5pat3HTis4iSM+jNy+aVXjWomdp1ne9QgrsXr7qNYj6SlNTdwuEqZS/UAswwQQQAefvkk/HbfP7tX9nb/wB2cH8Xtx2nVLYtNvHUxKWohuqcEcJOV8mB6Egzoz3zbgOR0tOfP8HePuzLskdU7jUq68eXP792Z3LWaiy99DdW1hBZKkIXIUKSAWzzxnrJV3ql07OOtylLF0Sq6tyKsEUEH7JFhXdtz1LOi6tWsIzwG2iisAADqQFA6yYO1G2PXsl1A47nXTCvIy72sqqCfUkkEyvJM/TE6WUjiZQt3cbNXq9xpqvXjrw7snk/AhIU+7OPqGJ6EXs7plXhGn04AGMeFX/KQt3TbNfXutbW0X1qK7cu9booymBzIxJ7M56m+7cS7irxy8195u116bc7q6FFaYRxWvJVLoCeH0GecmXYrS2w1k8z8BPP5qGA+4CRj3r7NfbutrVUX2KUqw1dbupxXzwQJJ/Z/TOux1oyuHGjZTWQQ3F4TDHCeec+U7ktulUaRq0vPW0XXJdWdL4njA/gvCBZ+LhPyV8zjil3Hx6jOra0cVn9ofHFaMt7Z4W6sM9D7vmnSd3ux6hNz0jWUahFFntO9bqFHhMOZIx1MkfvK7sxrVOo0oC6lR7S9BqAB0P6+OQPn0MunLWLaVRjnW3V9kdBpatJWNBwGlhxK6HJsz1Z26ls9c/d0ms71h/sfVfRX/mpIp7Ebzr9stx8G1dlDN+FoNVn1snLk/3HElLt9adVstxoS1zYiFa+BhZ/vV5FCM5EyzTpyRO2ituqqJe6nZK9XuSpqFFiJW9vhtzVivCBkeYBOfqkxdrOwNGt0zVIlND5BruStcoQefycE8siRt3N7PfVuRa2m+pfAsHFYjoMlk5ZIxJzxJZ7z17iXMVfp5cD2D7sztd72m8XB6/D4Qhrx7YbPyj6ffIY7WOW3DVk9Tqbfq/DFR9yz1IRIB7yuwepq1l11dVl1Nzm0PUpcoXwWVlHMc88+hHvksGTdpmfKOWmojSZNr7JaSitUr09GABzKIxbl1LEEkmct3sdmdMNutuWmmuysoUsRVrbnaqkEr1GCZG+k7wN1oUILLsKMAWUCwgAcubJn758N27QbnuKiu74TcmQfDSkqpIPLIRRn64jFaLbmXJvExqIbvuMY/0jYPI6Zs/VbX/OfLvX7J6hdddetdtlN3C4srBcIRWtZVsDI+SMZwJ1Xc72Jv0r26jVIai6Cqqt+T44uJmYfk9AJg95um3SnVtbpLdYdO4UqNOzkUsFCMpRemSOLPTn7pKb7y7g6f8AG0O3d6O5UVJWlVfDWoRc0WZwowM4PXAlm6d5+quC/C9JorQp9nx6LCASOeMtyOJlbb3s7lp61rekXlRjxLkv8Rh5cRB5n34mP2g7d7hudBobS4RirHwqrmY8LZHM5xzHpJRHPNYQ3xxLp+6PdatVq9Q/h16ewVpwU0jFSqSAxT0OQuR75LOJFPc72L1Glst1GqraniQVVVvgOQWyzED5Iwq+8nnJWmbPMTfhow11UxGJWJStIiICIiAlDKxAtxGJXEQLQsu4ZWIFvDGJXErBpbwxwy6IFvDKmMSsC3EYl2JTECmIIl0YnBaBBEuxGJ0WgS6UxKwEt4ZdEC3EYlZWBbiOGXRAt4YxK4gQaUCy6IgIiICIiAiIgIiICIiAiIgIiICIiAiIgIiICIiAiIgIiICIiAiIgIiICIiAiIgIiICIiAiIgIiICIiAiIgIiICIiAiIgIiICIiAiIgIiICIiAiIgIiICI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934" name="AutoShape 22" descr="data:image/jpeg;base64,/9j/4AAQSkZJRgABAQAAAQABAAD/2wCEAAkGBhQQEBQUDxQQEBQUFRgSEA8QFxQQFBAVFBAVFBYWFBQXHSgfGBkjGRQVHy8hIycpLCwsFR4xNTAqNSYsLCkBCQoKDgwOGg8PGiwkHyQyKSwsMCwvLCwpLCkpKSwqLCwpLCwpLCwsLCkpLCwsLCwsKSwpLCwsLCwsLCwsLCwsKf/AABEIALQBGQMBIgACEQEDEQH/xAAcAAEAAQUBAQAAAAAAAAAAAAAABwECBAUGCAP/xABKEAACAgECAwUCCAoHBgcAAAABAgADEQQFEiExBgcTQVEiYRQWMnFygZGhIzVCUlRik7Gy0RUXJFVzotIlM5Kzw9NDRFOCg7TB/8QAGgEBAAMBAQEAAAAAAAAAAAAAAAIDBAEFBv/EACoRAQACAgEDAwMEAwEAAAAAAAABAgMRIRITMQRRcSJBkTIzQmEj0eEU/9oADAMBAAIRAxEAPwCcYlMyzUala1L2MqKvNnYhQPnJ6QPpE1fxp0n6Tpv2ifzj406T9J037RP5yXRb2Q7lfeG0iav406T9J037RP5x8adJ+k6b9on846Lex3K+8NpE1V3arRoFL6rSoHyULW1rxBTwkrk88HlPl8ddD+maP9tV/qnOmfZLcN1E0vx10H6Zo/21X+qPjrof0zR/tqv9UdM+xuG6ia3QdpNLqH4KNRp7nwW4KrEsbA6nCnOOY+2bKcdIiICIiAiIgIiICIiAiIgIiICIiAiIgIiICIiAiIgWIPrml7b/AIv1H0B/Gs3s0Xbj8X6j6A/jWWYv11+YVZv27fEoXzGYlJ9M+VVzPtSFCtZcSKq8F8HDOT8mtP12IPzAMx5CU02nNjcIIHIlmbkqKBlnY+SgZJPumi37dxcwSrIpryKgRguT8q1x+e2By/JUKPI5oy319MeWv02DuTufEMXctxa+1rHwCcBUXktaLyVEH5qjkPrJ5kzFzETM9czL6KmdlVAzsxCqi8yzE4AA9STLJMXdN2E8JRrNSv4Rx/Zq261oR/vCPzmHT0B9/KvJkildpVjcuj7v+xi7dp/bwdRZhr3649K1P5q5+s5Ppjq1lJUTyptNp3LVEaViInHSIiAiIgIiICIiAiIgIiICIiAiIgIiICIiAiIgJou2/wCL9R9AfxrN7NF23/F9/wBAfxrLMX66/MKs37dviULykRPpnyr4dpdZ4K/Bk5MwR9U3meJRYlI/VUFWPqxHkonNzo+1GkNo+FJzyEr1K+aOqBFf6DhRz8mBHmM85PP53z5e9i6eiOnwRKTP2rbxaWa0lKagGvsHUAnCometjnko+c9AYmdLW/7vtipt1NL61lSpn4aK3/8AM2rz4foA4BJ6khfXHoKeW9y3E3WcWBWFASqtM8NKL8lFPu656kknqZNfdl25+HU+De39pqHMn/xk6Bx+sOjfUfOYfUUtP1Lccx4dzKiUlVmJcrEROukREBERAREQEREBERAREQEREBERAREQEREBERATRdt/xfqPoD+NZvZou3H4v1H0B/Gssxfrr8wqzft2+JQvKSspPpnyr7abUcBzgOpBWytvk2I3ylb3H7QQCOYmg3zaPAcFCWpsy1LnrgH2kf8AXUkA/UehE3M+1fA6NVdnw3weIczS4GFtUeozgjzUkemKMtN/VDX6bP0T0z4crodE11i11gFm9ThVAGWZj5KACSfICZW661SFpoJ8GskhiOE32EYa5h7+ij8lceZOc3cNG+i0/hkAWXu622DmDTUKmVUbzRzYHJ8wEmhmSOeXsEyds3KzTXJdSxSys8St+8EeYI5EehmNElMbHpTsj2or3HTLbXyb5N1XnU+OY+bzB8x9c3izzZ2O7Vvt2pFqZZG9m+r/ANRM+X6w6g/znovbdemoqS2lg6OoZGHmD+4+WPUTy82Lon+miltsmIiUrCIiAiIgIiICIiAiIgIiICIiAiIgIiICIiAiIgJpe2Ovqo0V1mpRrqgFD1oeFmDWoowcjzYHr5TdTk+9T8U6n/4//s1SdP1Q5bxLD2TY9t1OkXVeB4NbBmPi2OOAI7KSx48D5JM0u2anbtXqTTotBfqApw2oDvXUo/OZmfIHpyyfIThl1tpp0dW4fCK9u9op8HA/C/hXLEknBYNnkeYAyB5ydOzNWlXTJ/R/heARlTVzBPmWPXj9eLn6zTe16fyn8yzVxY5/jH4hHe67vttGpt042/U3PU3CxpNj5wAcgBs45zGftFt6gltq16gcyzrcqj3kscCfGvdb9Nv+tfS6ZtY+WU0o3hkKRXls4PTA+2Zu496Gq1Qu0S6ArdYj0ms3e2pZCG9hkXiIBJxnn16Se78cz+XO3j9o/DY7hu+02bZVdbp7HpW011UHi8VLMEsvFx8lxz+VjmPOc4Nw2o9No1x94F5z/nmL2k2O7SbJQmpTw3bVWWeGSCVDU4HFwkjPs56+cmzaT/Z6f8JP4BK7Wisb5nmfutiN8Id/pTZlI8Xa9ZUpOON/FAH22DPrgc5u+1O27PoGrRtFZqHtXjRKGtY8OcA87PPnjGehmR35H+yUf45/5Lyvars3rHv0Os29K7WpoReB2C4IBIOCRxAiw+flETvU7mPP3NeYc78M2v8AufcP+HUf6p3fdtvWjuqtr0FVum8Ns2UWliVLeYyzYzwnI5cx0mn/AKV7Q/oul+1P+5M/u57T26m7VU6qmim6kjxGoULxEs6kPzOSCp5g+cjfms/727Xz/wAd3ERMy0iIgIiICIiAiIgIiICIiAiIgIiICJY9uPT90uVswKxBluYF0SgMrAoZp+2GxNrtFbp0ZUazgw7AkDhtR+YHuX75uYnYnU7HO7F2RWrbk0eqFeoVQwfkeFuKxnBAPMEcXXqMTnNv7ttToNSbNs1apUxBbT6hWsVv1X4SOLHk3Jh6nHORYkovaN/2j0w4zYuxNtO53a2yyoi5SPCQNlSwTPtHqMqfKfbtt3f17iA6nwNSmPD1Cjrg5CvjmQDzBHNT09J1sR123s6Y1pwO7dg9XrdCun1mppeypw9WoVGy44WUraueZwR7Q6+YzknATsDuwAA3RgAMADxOQEk2J2MloOmEV6zus1+pCpq9x8asNxYZXcqcEZUEgZwT9s3Pafu+vu1CX6HVvpWWtaiDxnkoKggg+a4ByPL7O7iO7Y6YRp8RN3/vVv8APN32E7D2aB77dRf8IuvI42AKjkWbJJOSxLH0nYRE5LTGiKwREpK0lYlMysBERAREQEREBERAREQEREBKMZrN/wB3Gk09lxGeAeyvTiYnAH2mcNpu8nU4Sy2hfA4uCyxA+C2efAxOMgeXPp1l1MN7xuGfJ6imO3TL596+8nxE06kgKvi2AHGWOQufmwfrIkj7WxNNZfPEUUtnrkqM5+uRPqaPhu72IOYe1QW/NqrClvtCgfXO80Xac2bhdpgqiumviNnPi4gVyMdMe3900ZseqVrEcxG5ZPT5d3taZ4mdQ6R2wDOd7M9sU11lyIpTwzlSSDxpxFQwHlzE5u/t42p0l6oFW2y0afTIpPEy2YAY+/BPMTF7B0LRutlVTcaillLerKa+LHuDFse7EjHp9Ut1eY8LLeq3kr0eJSisrKCVmNvJQyssusCgkkAAEknoABkkwLsxmRHvXfuFcro9OLFBIFtzlQ+PNVUdPPJM0jd/Oszyq0Y9OVh+/jl0YLzyqnLWE75lZC23d/VvEPhGnqZfNqWZW+cBiQfmzJa0m8V26ZdQrDwmr8UO3LC8PFk+mB1+aQvjtTylW8W8M7MZkO7t37vxkaTToUzhXvZuJvQ8C4xn0zMP+uTcv0WrH+DqP38Un2Lo92qbsxmQ9s3fu3iBdZQioThrKC2U6cyjdR9eZJHaLffg2iu1NYWzw6/FQE4VxyI5jnggyFsdqzqUovEtzmMyItm78mexhqaK6q1rd81szOzKPZRQeWWPKavV9/eoLHwaNMg8uNntOPeVKj7pPsX8Od2qcczF3PVGqmywAEpWzgHzKoWwfdykUbH37EuF1tKKhODdSW/B/rNW2cj5jn55J292BtHeRzBosIPqPCaQtS1J1Z2Lxbwjnsr3xXazWUUPp6UFr8JdXdivsFuQPzffJZzPMvdsf9q6P/F/6LyaO3XePTtq8IAu1BGVozgKPzrD+SPTzMty49WiKq8d+JmXZcUZkWdme8/X7hd4Wn0lHLHiWs9nBUp82OOZ9FHMzt+1++todDbqFVbGrVTwElQxLheo5+cpmkxOpWxaJjbeZjMiHau/QsbDqKK0VKy6Cp2ZrH4gFQZGBnOc+6aqzv41RbKU6UL+afEc4+kGH7pZGC8/ZDu1TnmMzjO73vDG6LYrIKbqwCyA8SspOOJSRnqOYPqJrO2ve8uhvaiioX2Jysdm4K6yefDyBJIGM9MZkO3bq6dcpdyutpGzGZBVnfxrPKrSL84sP38Yn0o7+dV+VRpW+ibE+/iYSf8A57od6qccxmcl2G7wK90VwqGm2vBsqJ4hgkgMrAcxkEeU1XbvvXXb7vApq8e0AM5ZuBE4ug5Aljjn5csc5CMdpt0/dPrrraQsxmQj/XTr3Ga9LSR6iu+wf8QIlP68dbWcW6bT/MRdUfqyT+6T7F0e7DsO9jcuGmuodXYuw9yDl/mIms7Saqldn01NRDFwhAHXlkuxx09o4+czX6HdBv2spLoal8Fw6BuLhK8XtKcDI4inX0nWdmO7ldNb4t7i91P4IcPCq888RBJy3XHkM/XNu8eLHWLeY517vN6cmXJaa+J4+IcptG8nQat7tXQ6eLVxIuACoYgjHERjPDzHUYHKYx+F0uz+G3Hr624QobI8RwzL05MAPsfrykw6jQV248REs4TleNQ3CfUZ6T7CsSmfV7nfTytj0Wo11cQ5Ds93dV6a5bmZrGVRwoQMI/Dhmz1PU49MzZbd2Prp1tmqUnLqQK/yVLkFznzyVHLy5+s34Eume2a9p3MtdcGOsRqFAJWIlS8nPd4NxTa9Yy9fAcD614f/ANnQzD3fbl1FFlL/ACbUatvcHUqT987E6lyfDzv3abTVqtzqr1CrYnC78Dc1comVBHmPP/2z0GvZ/TAYGn0+PTw6/wCU876/snr9tvDCu8MjZq1NCs6nHLiUqDjI8j0zjnNkO8zdh7PG/pk6dOL+CbctJyTExLLS0U4mHd9pu7ra31DPbqBo3YAmhLKKV9OII6kjP2TN37S16Ts9fXpLPHrShkS3iVyyvZwt7ScjyYiREdi3Hcry7U6m+x8A22oUUDyyzYVV93KTjtfY4V7UNDYc5pat3HTis4iSM+jNy+aVXjWomdp1ne9QgrsXr7qNYj6SlNTdwuEqZS/UAswwQQQAefvkk/HbfP7tX9nb/wB2cH8Xtx2nVLYtNvHUxKWohuqcEcJOV8mB6Egzoz3zbgOR0tOfP8HePuzLskdU7jUq68eXP792Z3LWaiy99DdW1hBZKkIXIUKSAWzzxnrJV3ql07OOtylLF0Sq6tyKsEUEH7JFhXdtz1LOi6tWsIzwG2iisAADqQFA6yYO1G2PXsl1A47nXTCvIy72sqqCfUkkEyvJM/TE6WUjiZQt3cbNXq9xpqvXjrw7snk/AhIU+7OPqGJ6EXs7plXhGn04AGMeFX/KQt3TbNfXutbW0X1qK7cu9booymBzIxJ7M56m+7cS7irxy8195u116bc7q6FFaYRxWvJVLoCeH0GecmXYrS2w1k8z8BPP5qGA+4CRj3r7NfbutrVUX2KUqw1dbupxXzwQJJ/Z/TOux1oyuHGjZTWQQ3F4TDHCeec+U7ktulUaRq0vPW0XXJdWdL4njA/gvCBZ+LhPyV8zjil3Hx6jOra0cVn9ofHFaMt7Z4W6sM9D7vmnSd3ux6hNz0jWUahFFntO9bqFHhMOZIx1MkfvK7sxrVOo0oC6lR7S9BqAB0P6+OQPn0MunLWLaVRjnW3V9kdBpatJWNBwGlhxK6HJsz1Z26ls9c/d0ms71h/sfVfRX/mpIp7Ebzr9stx8G1dlDN+FoNVn1snLk/3HElLt9adVstxoS1zYiFa+BhZ/vV5FCM5EyzTpyRO2ituqqJe6nZK9XuSpqFFiJW9vhtzVivCBkeYBOfqkxdrOwNGt0zVIlND5BruStcoQefycE8siRt3N7PfVuRa2m+pfAsHFYjoMlk5ZIxJzxJZ7z17iXMVfp5cD2D7sztd72m8XB6/D4Qhrx7YbPyj6ffIY7WOW3DVk9Tqbfq/DFR9yz1IRIB7yuwepq1l11dVl1Nzm0PUpcoXwWVlHMc88+hHvksGTdpmfKOWmojSZNr7JaSitUr09GABzKIxbl1LEEkmct3sdmdMNutuWmmuysoUsRVrbnaqkEr1GCZG+k7wN1oUILLsKMAWUCwgAcubJn758N27QbnuKiu74TcmQfDSkqpIPLIRRn64jFaLbmXJvExqIbvuMY/0jYPI6Zs/VbX/OfLvX7J6hdddetdtlN3C4srBcIRWtZVsDI+SMZwJ1Xc72Jv0r26jVIai6Cqqt+T44uJmYfk9AJg95um3SnVtbpLdYdO4UqNOzkUsFCMpRemSOLPTn7pKb7y7g6f8AG0O3d6O5UVJWlVfDWoRc0WZwowM4PXAlm6d5+quC/C9JorQp9nx6LCASOeMtyOJlbb3s7lp61rekXlRjxLkv8Rh5cRB5n34mP2g7d7hudBobS4RirHwqrmY8LZHM5xzHpJRHPNYQ3xxLp+6PdatVq9Q/h16ewVpwU0jFSqSAxT0OQuR75LOJFPc72L1Glst1GqraniQVVVvgOQWyzED5Iwq+8nnJWmbPMTfhow11UxGJWJStIiICIiAlDKxAtxGJXEQLQsu4ZWIFvDGJXErBpbwxwy6IFvDKmMSsC3EYl2JTECmIIl0YnBaBBEuxGJ0WgS6UxKwEt4ZdEC3EYlZWBbiOGXRAt4YxK4gQaUCy6IgIiICIiAiIgIiICIiAiIgIiICIiAiIgIiICIiAiIgIiICIiAiIgIiICIiAiIgIiICIiAiIgIiICIiAiIgIiICIiAiIgIiICIiAiIgIiICIiAiIgIiICI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2300" y="5957888"/>
            <a:ext cx="901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11"/>
          <p:cNvGrpSpPr>
            <a:grpSpLocks/>
          </p:cNvGrpSpPr>
          <p:nvPr/>
        </p:nvGrpSpPr>
        <p:grpSpPr bwMode="auto">
          <a:xfrm>
            <a:off x="7467600" y="5943601"/>
            <a:ext cx="755650" cy="914399"/>
            <a:chOff x="9652" y="11373"/>
            <a:chExt cx="1190" cy="1754"/>
          </a:xfrm>
        </p:grpSpPr>
        <p:pic>
          <p:nvPicPr>
            <p:cNvPr id="39" name="Picture 12" descr="imag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74" y="11373"/>
              <a:ext cx="1126" cy="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9652" y="12764"/>
              <a:ext cx="119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zriaďovateľ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Picture 7" descr="C:\Users\Ing. Lukáš Játy\Desktop\0000094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3527">
            <a:off x="613914" y="2185062"/>
            <a:ext cx="2005013" cy="968033"/>
          </a:xfrm>
          <a:prstGeom prst="rect">
            <a:avLst/>
          </a:prstGeom>
          <a:noFill/>
        </p:spPr>
      </p:pic>
      <p:pic>
        <p:nvPicPr>
          <p:cNvPr id="27" name="Picture 8" descr="C:\Users\Ing. Lukáš Játy\Desktop\0000094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79636">
            <a:off x="3357378" y="2400754"/>
            <a:ext cx="2046112" cy="1025455"/>
          </a:xfrm>
          <a:prstGeom prst="rect">
            <a:avLst/>
          </a:prstGeom>
          <a:noFill/>
        </p:spPr>
      </p:pic>
      <p:pic>
        <p:nvPicPr>
          <p:cNvPr id="28" name="Picture 9" descr="C:\Users\Ing. Lukáš Játy\Desktop\RO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40526">
            <a:off x="877886" y="3410624"/>
            <a:ext cx="1600009" cy="2243213"/>
          </a:xfrm>
          <a:prstGeom prst="rect">
            <a:avLst/>
          </a:prstGeom>
          <a:noFill/>
        </p:spPr>
      </p:pic>
      <p:pic>
        <p:nvPicPr>
          <p:cNvPr id="28674" name="Picture 2" descr="Výsledok vyhľadávania obrázkov pre dopyt AUTOCA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21859">
            <a:off x="3167223" y="4187233"/>
            <a:ext cx="1774869" cy="1600200"/>
          </a:xfrm>
          <a:prstGeom prst="rect">
            <a:avLst/>
          </a:prstGeom>
          <a:noFill/>
        </p:spPr>
      </p:pic>
      <p:pic>
        <p:nvPicPr>
          <p:cNvPr id="28676" name="Picture 4" descr="Výsledok vyhľadávania obrázkov pre dopyt REVI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67707">
            <a:off x="5706109" y="4486910"/>
            <a:ext cx="1316306" cy="13163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cas.sk/img/4/bigArticle/1791400_euro-peniaze-bankovky-crop-crop.jpg%3Ftime%3D1373112041%26hash%3Da5218843c2a21113025ce3c348ef58d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10200" y="0"/>
            <a:ext cx="3733800" cy="1600200"/>
          </a:xfrm>
          <a:prstGeom prst="rect">
            <a:avLst/>
          </a:prstGeom>
          <a:noFill/>
        </p:spPr>
      </p:pic>
      <p:sp>
        <p:nvSpPr>
          <p:cNvPr id="26" name="Nadpis 24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24712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Spolupráca s rôznymi organizáciami </a:t>
            </a:r>
            <a:endParaRPr lang="sk-SK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01000" cy="746915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sk-SK" sz="4800" dirty="0" smtClean="0"/>
          </a:p>
          <a:p>
            <a:pPr algn="ctr">
              <a:buNone/>
            </a:pPr>
            <a:endParaRPr lang="sk-SK" sz="4800" dirty="0">
              <a:solidFill>
                <a:srgbClr val="00206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</a:t>
            </a: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3400" y="1447800"/>
            <a:ext cx="83058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9" name="Nadpis 24"/>
          <p:cNvSpPr txBox="1">
            <a:spLocks/>
          </p:cNvSpPr>
          <p:nvPr/>
        </p:nvSpPr>
        <p:spPr>
          <a:xfrm>
            <a:off x="5715000" y="4572000"/>
            <a:ext cx="28194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1986" name="Picture 2" descr="https://encrypted-tbn0.gstatic.com/images?q=tbn:ANd9GcQxRk7FuQrp0U-AAg9LcVob4wUrT9EO-fCrFq8Eqv5qfzeO4z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6590">
            <a:off x="509835" y="2869758"/>
            <a:ext cx="3286125" cy="1390651"/>
          </a:xfrm>
          <a:prstGeom prst="rect">
            <a:avLst/>
          </a:prstGeom>
          <a:solidFill>
            <a:srgbClr val="FBFEDA"/>
          </a:solidFill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41988" name="AutoShape 4" descr="data:image/jpeg;base64,/9j/4AAQSkZJRgABAQAAAQABAAD/2wCEAAkGBxQHERUUEhAWEhUUFRgaGRYYGR4XGBkaFRsXGxoYFRcbHCoiGBolHhUZITIkJykrLi4uGh8zODMsNygtLisBCgoKDg0OGxAQGywmICYsLDQ0MC8sNCwsLCw0LCw0LCwsLCwsLCwsLywsLCwsLCwsLCwsLCwsLCwsLCwsLCwsLP/AABEIAI4BYgMBEQACEQEDEQH/xAAcAAEAAwEAAwEAAAAAAAAAAAAABQYHBAIDCAH/xABFEAABAwIEAwYCBQgIBwEAAAABAAIDBBEFBhIhBzFBEyJRYXGBFJEyUnKCoRUWIzNCkrHBU2KTorKzwvAXQ0RVc9PhCP/EABoBAQADAQEBAAAAAAAAAAAAAAACAwQBBQb/xAAzEQEAAgIBAgUBBQcFAQAAAAAAAQIDEQQSIRMiMUFRYQUUMnHBI4GRodHh8BVCUrGykv/aAAwDAQACEQMRAD8A3FAQEBAQEBAQEBAQEBAQEBAQEBAQEBAQEBAQEBAQEBAQEBAQEBAQEBAQEBAQEBAQEBAQEBAQEBAQEBAQEBAQEBAQEBAQEBAQEBAQEBAQEBAQEBAQEBAQEBAQEBAQEBAQEBAQEBAQEBAQEBAQEBAQEBAQEBAQEBAQEBAQEBAQEBAQEBAQEBAQEBAQEBAQEBAQEBAQEBAQEBAQEBAQRlbivZGzAHEcyeX/ANQezDsQ+KuHABw325EIO9AQEBAQEBAQEBAQEBAQEBAQEBAQEBAQEBAQEBAQEBAQEBAQEBAQEBAQEEdi9Z2A0tPed+AQQS64kMJp36w7T3d7k+Y6eKD1YRi3wtXLQynvNHawOP7cLr937UZBb9kNO5urb03SMkfv/P8AujWdT0ysapTEBAQEBAQEBAQEBAQEBAQEBAQEBAQEBAQEBAQEBAQEBAQEBAQEBAQeEsgiBJ5AIK09zqx5sLlx5f76LriYosMbDu7vO/AeniuOpBBm3GenfSR01dCdMtLNbV4Nk8fEamgW8HFbeFMTM459JhRn3ERaFvyhmFmZ6Vk7Nidnt+o9v0m/zHiCCs+bFOO81lZS/VG00qkxAQEBAQEBAQEBAQEBAQEBAQEBAQEBAQEBAQEBAQEBAQEBAQEBAQRmLPMpbE3cnc/yv/FB1UVGKUbbk8z/AL6IOlAQV/P9D+UcNqmWuexc4D+tH32/i0K7j26clZ+qGSN1li3CbNP5v1gje60FSQx3g1/Jj/mdJ8jfovT5eHrpuPWGPBk6bafRK8ZvEBAQEBAQEBAQEBAQEBAQEBAQEBAQEBAQEBAQEBAQEBAQEBAQEH446Qgjqepijm0OkZ28g1aLjVpHQDwC51RvSyMOTo8Tpnp+fZJLqsQEHprI+2je36zXD5ghdidS5Po+RbW2X0byn0tw0x45hw+J7jeSP9HJ4lzLd4/aaWu914fJx+HkmPZ6WK/VValnWCAgICAgICAgICAgICAgICAgICAgICAgICAgICAgICAgICAgIIjNuKnBaOWZou5oAbflqe4NaT5AuBVeW3TWZa+Dx45HIrjn0n/qI3+jB31L5JDIZHGQu1F9zq1eOrmCvP3O9vuYpWK9ERGvj20vmW+JT6cBlY0yN5dq0d8fbbyd6ix8itFORMdrPD5f2JW3mwTqfifT90+zQ8KxqDF23gmbJ4gHvD7TTuPcLVW9bekvn8/FzYJ1krMf9fxSCkzuevmFPE955NY4n2BP8l2sbmIcn0fI97r6N5TYf/z9I61Y3fQDER4aj2gPvYN+QXm/aER5Z/Nr4s+rX15rWICAgICAgICAgICAgICAgICAgICAgICAgICAgICAgICAgICAg5sSoWYnE+KVupjxYjl7g9CDvfyXLVi0alZhy2xXi9J7wzTE+F0sZJp52yN6CTuu93AEE+wWS3Gn2l9Jh+3scx+1rMT9O8f5/FCz5Br4uVOH/Zez/U4KucN/htr9rcSf9+vzif0iXqZkrEYyC2ke0jkRJGCPQiS4TwcnwlP2pw5jU3j+E/0WfCYMcpduY8JnMf8AiHF34qysZoebnt9lX7/+YmP00s9HNiUgtPS0rgRY2lc0EHnt2b1dWcvvEPLy4+B/svf/AOYn9YcFXwzw/ETrfSCJx5iGRzW/IWHyAW6nLzVjW/1eXfBi35f6frKxYDgUGX4uypohGy9zzJcfFzjuTsOfgqsmS2Sd2l2tYrGoSSgkICAgICAgICAgICAgICAgICAgICAgICAgICAgICAgICAgICAgICAgICAgICAgICAgICAgICAgICAgICAgICAgICAgICAgICAgICAgIPCSVsQu5waCQLk23OwHqU1seaAgICAgICAgICAgICAgICAgIPASgm2oX8L7/JNAJQ42Dhccxff5Jo280BAQEBB+OcG8zZB49q22rUNPjfb5po28muD9wboP1AQEBAQEEVjGY6XBLCoqY4idw1zu8R4ho3t7KymK9/wwjNoj1enCs3UWLvDIayJ7zyZqs4/Za6xPsu2w5KxuYki9Z9JTaqSVrEc+4fhryySsZqBsQ3VJY+DiwEAq+vGy2jcQrtlpHrKXwnF4MZZrp5mTNvYlpvY+DhzafIqq9LUnVo0nFon0dU8zadpc9wY1ouXOIAAHUk7ALkRM9odmdK3/AMQsN1afjo7+Pe0/v20291d92y630q/FpvW1kgnbUND2OD2uFw5pBaQeoI2IVMxMTqU4nfeERSZuoqyQRR1kT5HHSGB13Ei+wHsVZOHJEbmJ05F6z6JSuqWUcb5JHiNjGkuedg0DqbqusTM6h2WUYXgdPmapYavHvjZtWqOKIhgBZ3u6OQta/dDeS9C+S2Os9GPUfVnisWnvZqOKYrDg7NdRM2JhIbqebC5uQPXY/JYKUtedVjbRNoj1evCMcp8a1GnnZNotq0G9r3tf5FdvjtT8UaItE+jpr62PDo3SSvbGxou5zjYDpufdRrWbTqCZiPVx4TmKlxlzm09THM5ouQx1yAdrnyU74r0/FGnItE+hi+Y6XBXBtRUxwlwuA91rgbXCUxXv+GNk2iPV3tqGuZr1DQW6tXTTa9/S26hqd6d37oalznQVj2sjrYXve4Na0O3JdsAPMq2cGSI3NZR8SvynlSm8ZZBE0ucbBoJJPIAbklBXhnvDj/18H74V33fL/wAZQ8SvylMLxqnxgE09RHNp56HhxHqAdlC+O1PxRpKLRPo6K2sjoGGSWRsbG83PIa0epKjWs2nUEzr1V2LiJhsr9ArmA+JDmt/fLQ38VdPFy630oRmpM62s8cglALSCCLgjcEHqD1CoWIZ2bqJkvYmsi7XXo0au9rvp028b7K3wMmt9M6R6671t24tjEGDt11E7IWnYF7gLnwaOZPooUpa86rG3ZtEeqLo884fWODGV0Wo7AE6bnwBcBcqyePliNzWUYyVn3TlZVsoo3SSPDGMBc5x2AA5knwVUVm06hPbLs2tw3Fpm1NJi0NHVA96VjrB7TsdQBHet168j0I34vFrHTakzDPeKzO4nUpvJBwnCXCOmq456mU96Vztc0juZ36Da9h6m53VWfxrRu0aiP4J06I9FsxjG6fBGh1ROyEHlqNifst5u9gs9MdrzqsbWTaI9UbheeaDFniOKsYXk2DXXYXHwbrA1H0U78fLWNzCFctbekpLF8cp8FDTUTshDyQ0vNrkcwPmoUx2v+GNpzaI9XnhOLwYywvp5mTNDtJcw3AIANj52I+a5elqTq0aItE+jlxTM9JhD+znqo4n2DtLnWNjext7FSrhveN1hybxHq5MdzFhzNdPV1EAu0B8UhHJwBGoHyIKljxZe1qxLk2r6SqsXDOKAu7Sukdhw/Stp9ZDeVyXvB3YAL3G58ep0Ty5n0r5vlV4Me89lyy3i1FVt7Kilhc2Jo7kVrNB5bDks2SmSO94nv8rqzX0h14tjMGDNDqidkLXGwLza5sTYewUaUtedVjbszEerxwjHafG9Xw1QybRbVoN7ar2v62PyS+O1PxRpyLRPokVBIQEHi86Qbb7ckHyjUVn5UqjLVPf+klvK4C7g0nfSD4DYDyC+hivTTVXlzO7bsvNNw9pcdkZ+TcUY5trubJ+uYRaxaxoabc+YFrcz0yTyr0j9pT+jRGGszE1lPcVMwT5fo4KIVBkmkj/SzAaXOY3u+JsXm9zf9k+Kp4mKuS8312+E815rWKq5w84bNzRTunmmfE0uLYwwDfTzc643bfawtyO6v5HLnHbpiFWLD1xuUHk7E5MrYmwNfsJ+xlA+i9uvQbjyPeHorc1Iy4v3bRxzNL6WDjRmd9dVGkY8iGC2oDk+QgEl3iGggAeOrytTwsMVp1z6ynyMkzPTD2ScKyzC/iQ+V9SY2ydi1uoEOsdAaBqL9J8efRcjm/ten2+Xfu/k37pbhg6sy7TVjamCWKGOF0sZkaWgOaHag2/jsbeR8VXyvDyWr0z33pLD1VrO1T4N0fxeKxOP/KZJJ76dH8ZL+y0822sU/VVx43dduOeYPh4Y6Nh701nyAfUae6PvOH9wrJwcW5m8+y7kX1HTDOMnF2B4tTiQaHMqGxuHgX9wg/vrdm1fDOvhnx7reNtE4/VmmCli+vI9/wDZt07/ANp+CxfZ9fNaV/JntEO7gTR9jQSSf0s5+TGtH8dShz7byRH0S40aq7ONdX8Nhbm3/Wyxs+R1n/Ao8Ku8u/h3kTqjGskY8ctVsU/7F9Mg8Y32Dvls71aF6efH4lJqyYr9NtrLxdl/K+LRwtNxohjFj1lN9vaQfgqOHHRhm35rc3myREL3xhx0YJQCnYbPqP0Y8RG0DWfcWb97yWTh4+vJ1T7Ls9umumI0erBqqF0jS0xvhlsedjokafdpB916ttXpOvqx18to2+rwbr556av8QKz4HDap97HsXNHrJ3B+Lldx69WWsfVDJOqywnh9liPM80jJpjDHHFq1AtB1FwAHe6W1H2C9bkZpxViYjbDipF57vRl+V2C4rEKabtNNS2MPbykY54afVrgfMdfAruSOvFPVHsU8t9QkOJuZZMx1r42kmGF5jijHIuB0l9urnG9vK3neHFxRjpv3lLNebW0l838MW5dw/wCJ+Ic6WPR2jSBoOtwaQywuLFw5k3seSrw8ycmTp12SyYIrTaY4F489zZ6WRxLImCWO++kXs9o8BctNvMqrn447WhPj39YlSckN/LWMwOIvrqHSn7uuX+LVrz+TBMfTX6KcfmyPzihXSV2J1HaEnsn6GA8mtaBYAdL8/O6cWsRijRmmZv3StJkygx9kYocTAncQHxVFmE7b9m0NBJB6DUPNVzyMtJnrr2+iUYqWjyy1KjyfI3C3UE1aZNQ0iUM3ay4OgAuNxsR6G3RefbPHi+JENMY56OnbCs7YIzLdY+nZKZRGG3cQAbuaHWsPIhevgyTkp1TDFkpFbahqOXMgQ5RDMRlqHvMELpXR6QACYjcA3vtqIC8/JybZf2cR6z+rTTFFPMzan7fiBiLQ9/fncd+bY423cQ0fVa0Gw6nnubrdPTgx9vb+bP3yXSfEvJDMnmExTPkbKH/TtqDmaeRaBcHV4bWUOLyJy73HolmxRTWknjNc/MmXY5ZSXyUlSGOeeZBGlpcTzNpWAnqQq6VjHyZiPSYSmevF+SX4D4k2CGsY9wa2MslJPIAtcHE+QEYVXPpM2rMJ8a3aUFlSA5+xt1RICYmP7Ug8gxhAiYfWzbjrZyuyz4GDpj1/zaFI8TJtWs+1fx+JVbxv+mc32itH/oV/Hr04qx9FWad3le8EzZ8Tl2qje79JTxiHzLJiGRn2Di37qyXw65NZj0nv/VfXJvFLt4A0emKqlt9KRjL/AGGlx/zAofaFvNWHeNHaZVritir8y4iYIQXspWvAA6uY0vmd7Bmn7nmr+JSMePqn3/yFea3XbUezs4CVfZ1c8X9JAHe8bwP4SH5KPPr5In6pcae8w3JeU2CAg4cZxaHBIjNUSdnGCAXWJ3cbDYAncqVKWvOquTaIjcsnr8HwjPM0jqSrNLOe8dTdMchPNzWPIJPjpI53sV6NcmfDWOuNwyzXHkntLNsSpnZfqnMZO1z4X92WJ1xcWN2u8RyPmCFurMZKbmPX2lnny27LVxcdJUz0s0rdJmooifAO7xe0ehcPmFn4eorase0ysz7mYmfhomRMfpsHwSOQysHYsfqbcau01OOjTz1EkWHW4WLPjvfPMa9WjHasY2QZKoH49iUDbXLphI887NYdbyflb1IXpZ7RTFP5MuOJtd+5/hMOKVYkvvO4nx0vs4W+64Jx53irr4cy9ry2zNXECmy9TRyQujqXPLQyNsgHdtu4kA6QB5cyAvKxca+S0xPZtvlrWNoHHs6/nBgdXOKd0ILmwi7g7UXuYHFpAGwDj8irsfH6M9a737oWydWOZQnAiFsL6yoedLY4mguPIAlznE+zArefO4rWFfG95U3FcyOxTEnVpj7W0ocyN19OmM/o2ut02BI6m/itNcUVxdG9KrZN36nDi2Mvrqx1U5gjeZGyFrb2Dm2O19+l/dTpjiKdCM3m1trnxxxAVdZC0cmU4d7ykn+DWrLwa6pM/VbybbmF64b4zR4ThlPG+tp2P0lzmulYHAyOc6zgTcEareyy8nHktlmYrP8ABfitWtYjaucd8TbUxUbI3h7XmSUOaQWkANa0gjmDrO6u4FJibTKHJt2jSBzjlI0uFUFWxu4ha2Yf+Ul7HH0Ly0+rfBXYc+8tqT89leTH5ItCIyEx2L4tS9odRD2Ek+FOzu39BG0Kzkaphtr/ADaGLzXjbzz/AJh/OHEXyAdpFE4MjbvZzIzudujzc38CFzj4vDxa95dy36r7RWa8bfmGoMz4mwuLGt0tuB3BYHfyAHsrMOOMdemJ2he/VO30tlmr+Po6eT68MbvctF/xXh5K9N5j6vRpO6xKo8cKz4bDdHWaaNvs3VIf8sfNaeDXeXfxCrkT5GZZI4eyZwifK2dsQY/RZzC65sDcWItzC3Z+VGKda2z4sXXG9tJyXwsjy/MJ5ZviJGfQAboY08tVrkucOnQeF7FYs3MnJHTEahox4IrO2O4Q0UOIxCoOkR1be0J2tokGonwGxXpX74p6fj9GOva/f5atxux+MUbKdkjXvme1xDSDaNm9zbxdpt42PgvP4OKevqn2auReOnSrcNqd2HUGJVpFgIHRMPi6xLre5Yr+TMWyUp9VeGNVmzn4LsbDWyzyHTHT0z3Odz03LRfbf6OpS5u5pFY9Zlzj/imZWbMMmC56qLCpMNQW2E4GhjtPJr+0ADjvtyO1r8lRj+8YK+m4+FlvDyT6s2zdl782p+y+IjqO6HB0Z5bnZ4udLtr2uei3YcviV3rTNkp0TrbfOGWIS4nhlO+Ylz7ObqPNwY5zWknqbAb9ea8flViuWYhuwzM0jbD8eP5dxmQc+1rOzHmA8Rj8Gherj8mCPyY7+bJ3bpxFgdNhdW1g3EJO3gyznf3QV5XHnWWu/ltyR5JY/wAF6iOnxMGR7WXheGEmwLyW7AnrpDl6XNiZxdvlk48+d18bsbZidXFFG8PFOxwcWm41yEXbcdQGN+ajwcc1pMz7u8i0TOoWXLWXXfm1MxzO/PHJO0eNgHRfMRtPuFRlyx95ifjt/VbSn7LuyTDMYfhsVRGzlUxCNx/q6g4+twC30cV6NscWmJn2Za3msTENx4T4KMvYaZ5BZ847V1+YY0HQD927vvleVy8niZOmPbs2Ya9NNs24W4UMzVs4mF2vp5i4+BlLW3Hn3yR6Lbyr+HSNfMKMNeq07VfEaeXA5Z6Z5LSHaJB0docHNPobNcPIrRWa3iLwqtE1mYaxlHE/zTy6ajYSSOlMYPV7nGNnqLMDvQLzs1PF5PT+TVSejFtmmWMefgb5ZGwNndLG6MufqNg/6ZFv2j/vmt2XFF4iN60zUv090pwhq/hMVgHSQPYfdhI/FoUOZXeKUsE+d9HrxHoCAg5sSoI8TifFMwPjkFnNPUfyPW/RSraazuHJiJjUsnxTgnqeTT1mlh5NkZqI++0jV8h7r0K/aHbzVZp40b7S7st8G4qKQSVU/wAQGkERNbpYbfXJJLh5bed1DJz5tGqxp2vHiJ3K6ZwypDmuERzXaWm7JG/SYeW3Qg9R/MArNhzWxW3C6+OLxqWYO4JTh21ZEW/W0ODv3bn/ABLd/qFdfhZ/u0/PZo2SMkwZRYdBMkrwNcrhYm3Rrf2G+W/mSsWfkWyz39F+PHFI7OHP3DyLNhErZOwnaLa9OprmjkHtuOW9iD81Pj8qcXb1hHJhi/dT8P4Jv1jt6xui+4jYdR8gXGzfWxWm32hGu1VUcb5lds15IGL0MVFTSNpo43tO7S+4aHbfSBuS65JO6y4uR0ZJvbvK6+KJr0wicO4by4dh1RRsrGh1TIC+Xsz+rAaDHp19bHe/JxVluXW2SLzX0+rlcWq9MSmeH2S25PikaZBNJK8EvDdHdaLNaBc8ruPP9pVcjkeLMe0O48cUhCZ54YuzRVmobVNhBY1paYy/dtxe4eOlunRW4OXGKnTMbRyYeqdo/GuEk2LyNe6vYC2KKP8AUk/qo2sv+s6lpPup05taRqK/Pv8A2Rtx9z3lwHghJ/3Bn9if/Yp/6hH/AB/n/Zz7t9U5mvhe/HfhwyrbEynpmQhpjLr6L3dfWOe23kqsXMim9x6zv1Ttg3rv6L1V4RHWUppni8bouzPpawI8CLA+yyReYt1QtmsTGmdYHwnlwZ0j2V7db4Xxtd2RGgyWBf8ArNyG6h03IPRbcnNreIia+/z/AGU1wdPpKe4ecPxlB0r3zCeSQBocGaNLRuQAXHmbfuhU8jk+LqIjSWPFFO71cQuHpzfNHK2obAWRlhBYX33JHJwta5XePyvCiYmNmTDF52s2U8JdgVHFTvkEpiaW6w3SCLkju3NrAgc+ioy3i95tEeqylemNIbiLk1+cWQsbUNhETnON2F+ouAA5OFrb/NW8bPGKZmY2hkx9buyJln81KXsDIJTrc8vDdIOq1trnkABzUM+Xxb9WksdOiNLEqU2e554YR5jlM8Mvw8zvp3bqY+21yAQWu5bi97cuq2YOZOOOmY3CjJgi07VrC+Cb9Y+Iq2hgO4iadR8g52zfWxV9vtCNeWFccb5loGP5RbW4aaCmc2mYdAB067Br2vNxcElxG5v1Kx488xk8S3dfbHE16YR/D3IX5o9vrmbP2wa36GkBrdVwQXG99X4KfI5Pi61GtI48XRtA5g4Mx1Ty+kqOwDjfsnt1tF/qOBBaPI3V2PnzEatG0LceJncOTCuCYY8GorNTBzZGzST98k6R7fJSv9odvLDkcaN95axSUjKGNscTQxjGhrWjkABYBedMzM7lp1qOzNsvcKH4VWxVMla2Xs5C8tERaXHe3e1m25B5dFuyc2LUmkV/morg1bbUCNQsdwVgaGTZj4MtqZHPo52xNcb9k9pLW36McDcN8iDbxXo4+fMRq8bZr8fc7iXnlng2ykkD6ycTBpBETGlrCR9dxN3N8gB/Jcy8+ZjVI0U48RO5ao+MObptsRa3S3Ky8/bSyGm4JlkrS+ta6MPBcwREEsBuW6u02JG17L0p+0O3avf8/wCzLHGjfq1HGsPOIUssDHCIyROjDrXDdTS2+kEcgVgpbptFpaZjcaVfh1kI5OfM51QJjK1jRZmjSGlxPNxve4+Sv5PJ8aIiI1pXjxdDnz9w2Gap2zxziB+jS+7NevT9E7OFiBcfLwUuPy/Cr0zG3MmGLzt6cxcOJcXpaSmZWNjjpY7EGMu1yWsXnvi3Ww/rHddx8qtL2tNe8/Uti6oiNrnlzBmYDTRU7NxG217W1OO7nHzLiT7rLkyTe02lZWvTGmf4dwnfh9cypZWtAZP2gZ2R+jqvo1a/qm17LZbmxbH0TX2+VMYNW3tqawN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990" name="AutoShape 6" descr="data:image/jpeg;base64,/9j/4AAQSkZJRgABAQAAAQABAAD/2wCEAAkGBxQHERUUEhAWEhUUFRgaGRYYGR4XGBkaFRsXGxoYFRcbHCoiGBolHhUZITIkJykrLi4uGh8zODMsNygtLisBCgoKDg0OGxAQGywmICYsLDQ0MC8sNCwsLCw0LCw0LCwsLCwsLCwsLywsLCwsLCwsLCwsLCwsLCwsLCwsLCwsLP/AABEIAI4BYgMBEQACEQEDEQH/xAAcAAEAAwEAAwEAAAAAAAAAAAAABQYHBAIDCAH/xABFEAABAwIEAwYCBQgIBwEAAAABAAIDBBEFBhIhBzFBEyJRYXGBFJEyUnKCoRUWIzNCkrHBU2KTorKzwvAXQ0RVc9PhCP/EABoBAQADAQEBAAAAAAAAAAAAAAACAwQBBQb/xAAzEQEAAgIBAgUBBQcFAQAAAAAAAQIDEQQSIRMiMUFRYQUUMnHBI4GRodHh8BVCUrGykv/aAAwDAQACEQMRAD8A3FAQEBAQEBAQEBAQEBAQEBAQEBAQEBAQEBAQEBAQEBAQEBAQEBAQEBAQEBAQEBAQEBAQEBAQEBAQEBAQEBAQEBAQEBAQEBAQEBAQEBAQEBAQEBAQEBAQEBAQEBAQEBAQEBAQEBAQEBAQEBAQEBAQEBAQEBAQEBAQEBAQEBAQEBAQEBAQEBAQEBAQEBAQEBAQEBAQEBAQEBAQEBAQRlbivZGzAHEcyeX/ANQezDsQ+KuHABw325EIO9AQEBAQEBAQEBAQEBAQEBAQEBAQEBAQEBAQEBAQEBAQEBAQEBAQEBAQEEdi9Z2A0tPed+AQQS64kMJp36w7T3d7k+Y6eKD1YRi3wtXLQynvNHawOP7cLr937UZBb9kNO5urb03SMkfv/P8AujWdT0ysapTEBAQEBAQEBAQEBAQEBAQEBAQEBAQEBAQEBAQEBAQEBAQEBAQEBAQeEsgiBJ5AIK09zqx5sLlx5f76LriYosMbDu7vO/AeniuOpBBm3GenfSR01dCdMtLNbV4Nk8fEamgW8HFbeFMTM459JhRn3ERaFvyhmFmZ6Vk7Nidnt+o9v0m/zHiCCs+bFOO81lZS/VG00qkxAQEBAQEBAQEBAQEBAQEBAQEBAQEBAQEBAQEBAQEBAQEBAQEBAQRmLPMpbE3cnc/yv/FB1UVGKUbbk8z/AL6IOlAQV/P9D+UcNqmWuexc4D+tH32/i0K7j26clZ+qGSN1li3CbNP5v1gje60FSQx3g1/Jj/mdJ8jfovT5eHrpuPWGPBk6bafRK8ZvEBAQEBAQEBAQEBAQEBAQEBAQEBAQEBAQEBAQEBAQEBAQEBAQEH446Qgjqepijm0OkZ28g1aLjVpHQDwC51RvSyMOTo8Tpnp+fZJLqsQEHprI+2je36zXD5ghdidS5Po+RbW2X0byn0tw0x45hw+J7jeSP9HJ4lzLd4/aaWu914fJx+HkmPZ6WK/VValnWCAgICAgICAgICAgICAgICAgICAgICAgICAgICAgICAgICAgIIjNuKnBaOWZou5oAbflqe4NaT5AuBVeW3TWZa+Dx45HIrjn0n/qI3+jB31L5JDIZHGQu1F9zq1eOrmCvP3O9vuYpWK9ERGvj20vmW+JT6cBlY0yN5dq0d8fbbyd6ix8itFORMdrPD5f2JW3mwTqfifT90+zQ8KxqDF23gmbJ4gHvD7TTuPcLVW9bekvn8/FzYJ1krMf9fxSCkzuevmFPE955NY4n2BP8l2sbmIcn0fI97r6N5TYf/z9I61Y3fQDER4aj2gPvYN+QXm/aER5Z/Nr4s+rX15rWICAgICAgICAgICAgICAgICAgICAgICAgICAgICAgICAgICAg5sSoWYnE+KVupjxYjl7g9CDvfyXLVi0alZhy2xXi9J7wzTE+F0sZJp52yN6CTuu93AEE+wWS3Gn2l9Jh+3scx+1rMT9O8f5/FCz5Br4uVOH/Zez/U4KucN/htr9rcSf9+vzif0iXqZkrEYyC2ke0jkRJGCPQiS4TwcnwlP2pw5jU3j+E/0WfCYMcpduY8JnMf8AiHF34qysZoebnt9lX7/+YmP00s9HNiUgtPS0rgRY2lc0EHnt2b1dWcvvEPLy4+B/svf/AOYn9YcFXwzw/ETrfSCJx5iGRzW/IWHyAW6nLzVjW/1eXfBi35f6frKxYDgUGX4uypohGy9zzJcfFzjuTsOfgqsmS2Sd2l2tYrGoSSgkICAgICAgICAgICAgICAgICAgICAgICAgICAgICAgICAgICAgICAgICAgICAgICAgICAgICAgICAgICAgICAgICAgICAgICAgICAgIPCSVsQu5waCQLk23OwHqU1seaAgICAgICAgICAgICAgICAgIPASgm2oX8L7/JNAJQ42Dhccxff5Jo280BAQEBB+OcG8zZB49q22rUNPjfb5po28muD9wboP1AQEBAQEEVjGY6XBLCoqY4idw1zu8R4ho3t7KymK9/wwjNoj1enCs3UWLvDIayJ7zyZqs4/Za6xPsu2w5KxuYki9Z9JTaqSVrEc+4fhryySsZqBsQ3VJY+DiwEAq+vGy2jcQrtlpHrKXwnF4MZZrp5mTNvYlpvY+DhzafIqq9LUnVo0nFon0dU8zadpc9wY1ouXOIAAHUk7ALkRM9odmdK3/AMQsN1afjo7+Pe0/v20291d92y630q/FpvW1kgnbUND2OD2uFw5pBaQeoI2IVMxMTqU4nfeERSZuoqyQRR1kT5HHSGB13Ei+wHsVZOHJEbmJ05F6z6JSuqWUcb5JHiNjGkuedg0DqbqusTM6h2WUYXgdPmapYavHvjZtWqOKIhgBZ3u6OQta/dDeS9C+S2Os9GPUfVnisWnvZqOKYrDg7NdRM2JhIbqebC5uQPXY/JYKUtedVjbRNoj1evCMcp8a1GnnZNotq0G9r3tf5FdvjtT8UaItE+jpr62PDo3SSvbGxou5zjYDpufdRrWbTqCZiPVx4TmKlxlzm09THM5ouQx1yAdrnyU74r0/FGnItE+hi+Y6XBXBtRUxwlwuA91rgbXCUxXv+GNk2iPV3tqGuZr1DQW6tXTTa9/S26hqd6d37oalznQVj2sjrYXve4Na0O3JdsAPMq2cGSI3NZR8SvynlSm8ZZBE0ucbBoJJPIAbklBXhnvDj/18H74V33fL/wAZQ8SvylMLxqnxgE09RHNp56HhxHqAdlC+O1PxRpKLRPo6K2sjoGGSWRsbG83PIa0epKjWs2nUEzr1V2LiJhsr9ArmA+JDmt/fLQ38VdPFy630oRmpM62s8cglALSCCLgjcEHqD1CoWIZ2bqJkvYmsi7XXo0au9rvp028b7K3wMmt9M6R6671t24tjEGDt11E7IWnYF7gLnwaOZPooUpa86rG3ZtEeqLo884fWODGV0Wo7AE6bnwBcBcqyePliNzWUYyVn3TlZVsoo3SSPDGMBc5x2AA5knwVUVm06hPbLs2tw3Fpm1NJi0NHVA96VjrB7TsdQBHet168j0I34vFrHTakzDPeKzO4nUpvJBwnCXCOmq456mU96Vztc0juZ36Da9h6m53VWfxrRu0aiP4J06I9FsxjG6fBGh1ROyEHlqNifst5u9gs9MdrzqsbWTaI9UbheeaDFniOKsYXk2DXXYXHwbrA1H0U78fLWNzCFctbekpLF8cp8FDTUTshDyQ0vNrkcwPmoUx2v+GNpzaI9XnhOLwYywvp5mTNDtJcw3AIANj52I+a5elqTq0aItE+jlxTM9JhD+znqo4n2DtLnWNjext7FSrhveN1hybxHq5MdzFhzNdPV1EAu0B8UhHJwBGoHyIKljxZe1qxLk2r6SqsXDOKAu7Sukdhw/Stp9ZDeVyXvB3YAL3G58ep0Ty5n0r5vlV4Me89lyy3i1FVt7Kilhc2Jo7kVrNB5bDks2SmSO94nv8rqzX0h14tjMGDNDqidkLXGwLza5sTYewUaUtedVjbszEerxwjHafG9Xw1QybRbVoN7ar2v62PyS+O1PxRpyLRPokVBIQEHi86Qbb7ckHyjUVn5UqjLVPf+klvK4C7g0nfSD4DYDyC+hivTTVXlzO7bsvNNw9pcdkZ+TcUY5trubJ+uYRaxaxoabc+YFrcz0yTyr0j9pT+jRGGszE1lPcVMwT5fo4KIVBkmkj/SzAaXOY3u+JsXm9zf9k+Kp4mKuS8312+E815rWKq5w84bNzRTunmmfE0uLYwwDfTzc643bfawtyO6v5HLnHbpiFWLD1xuUHk7E5MrYmwNfsJ+xlA+i9uvQbjyPeHorc1Iy4v3bRxzNL6WDjRmd9dVGkY8iGC2oDk+QgEl3iGggAeOrytTwsMVp1z6ynyMkzPTD2ScKyzC/iQ+V9SY2ydi1uoEOsdAaBqL9J8efRcjm/ten2+Xfu/k37pbhg6sy7TVjamCWKGOF0sZkaWgOaHag2/jsbeR8VXyvDyWr0z33pLD1VrO1T4N0fxeKxOP/KZJJ76dH8ZL+y0822sU/VVx43dduOeYPh4Y6Nh701nyAfUae6PvOH9wrJwcW5m8+y7kX1HTDOMnF2B4tTiQaHMqGxuHgX9wg/vrdm1fDOvhnx7reNtE4/VmmCli+vI9/wDZt07/ANp+CxfZ9fNaV/JntEO7gTR9jQSSf0s5+TGtH8dShz7byRH0S40aq7ONdX8Nhbm3/Wyxs+R1n/Ao8Ku8u/h3kTqjGskY8ctVsU/7F9Mg8Y32Dvls71aF6efH4lJqyYr9NtrLxdl/K+LRwtNxohjFj1lN9vaQfgqOHHRhm35rc3myREL3xhx0YJQCnYbPqP0Y8RG0DWfcWb97yWTh4+vJ1T7Ls9umumI0erBqqF0jS0xvhlsedjokafdpB916ttXpOvqx18to2+rwbr556av8QKz4HDap97HsXNHrJ3B+Lldx69WWsfVDJOqywnh9liPM80jJpjDHHFq1AtB1FwAHe6W1H2C9bkZpxViYjbDipF57vRl+V2C4rEKabtNNS2MPbykY54afVrgfMdfAruSOvFPVHsU8t9QkOJuZZMx1r42kmGF5jijHIuB0l9urnG9vK3neHFxRjpv3lLNebW0l838MW5dw/wCJ+Ic6WPR2jSBoOtwaQywuLFw5k3seSrw8ycmTp12SyYIrTaY4F489zZ6WRxLImCWO++kXs9o8BctNvMqrn447WhPj39YlSckN/LWMwOIvrqHSn7uuX+LVrz+TBMfTX6KcfmyPzihXSV2J1HaEnsn6GA8mtaBYAdL8/O6cWsRijRmmZv3StJkygx9kYocTAncQHxVFmE7b9m0NBJB6DUPNVzyMtJnrr2+iUYqWjyy1KjyfI3C3UE1aZNQ0iUM3ay4OgAuNxsR6G3RefbPHi+JENMY56OnbCs7YIzLdY+nZKZRGG3cQAbuaHWsPIhevgyTkp1TDFkpFbahqOXMgQ5RDMRlqHvMELpXR6QACYjcA3vtqIC8/JybZf2cR6z+rTTFFPMzan7fiBiLQ9/fncd+bY423cQ0fVa0Gw6nnubrdPTgx9vb+bP3yXSfEvJDMnmExTPkbKH/TtqDmaeRaBcHV4bWUOLyJy73HolmxRTWknjNc/MmXY5ZSXyUlSGOeeZBGlpcTzNpWAnqQq6VjHyZiPSYSmevF+SX4D4k2CGsY9wa2MslJPIAtcHE+QEYVXPpM2rMJ8a3aUFlSA5+xt1RICYmP7Ug8gxhAiYfWzbjrZyuyz4GDpj1/zaFI8TJtWs+1fx+JVbxv+mc32itH/oV/Hr04qx9FWad3le8EzZ8Tl2qje79JTxiHzLJiGRn2Di37qyXw65NZj0nv/VfXJvFLt4A0emKqlt9KRjL/AGGlx/zAofaFvNWHeNHaZVritir8y4iYIQXspWvAA6uY0vmd7Bmn7nmr+JSMePqn3/yFea3XbUezs4CVfZ1c8X9JAHe8bwP4SH5KPPr5In6pcae8w3JeU2CAg4cZxaHBIjNUSdnGCAXWJ3cbDYAncqVKWvOquTaIjcsnr8HwjPM0jqSrNLOe8dTdMchPNzWPIJPjpI53sV6NcmfDWOuNwyzXHkntLNsSpnZfqnMZO1z4X92WJ1xcWN2u8RyPmCFurMZKbmPX2lnny27LVxcdJUz0s0rdJmooifAO7xe0ehcPmFn4eorase0ysz7mYmfhomRMfpsHwSOQysHYsfqbcau01OOjTz1EkWHW4WLPjvfPMa9WjHasY2QZKoH49iUDbXLphI887NYdbyflb1IXpZ7RTFP5MuOJtd+5/hMOKVYkvvO4nx0vs4W+64Jx53irr4cy9ry2zNXECmy9TRyQujqXPLQyNsgHdtu4kA6QB5cyAvKxca+S0xPZtvlrWNoHHs6/nBgdXOKd0ILmwi7g7UXuYHFpAGwDj8irsfH6M9a737oWydWOZQnAiFsL6yoedLY4mguPIAlznE+zArefO4rWFfG95U3FcyOxTEnVpj7W0ocyN19OmM/o2ut02BI6m/itNcUVxdG9KrZN36nDi2Mvrqx1U5gjeZGyFrb2Dm2O19+l/dTpjiKdCM3m1trnxxxAVdZC0cmU4d7ykn+DWrLwa6pM/VbybbmF64b4zR4ThlPG+tp2P0lzmulYHAyOc6zgTcEareyy8nHktlmYrP8ABfitWtYjaucd8TbUxUbI3h7XmSUOaQWkANa0gjmDrO6u4FJibTKHJt2jSBzjlI0uFUFWxu4ha2Yf+Ul7HH0Ly0+rfBXYc+8tqT89leTH5ItCIyEx2L4tS9odRD2Ek+FOzu39BG0Kzkaphtr/ADaGLzXjbzz/AJh/OHEXyAdpFE4MjbvZzIzudujzc38CFzj4vDxa95dy36r7RWa8bfmGoMz4mwuLGt0tuB3BYHfyAHsrMOOMdemJ2he/VO30tlmr+Po6eT68MbvctF/xXh5K9N5j6vRpO6xKo8cKz4bDdHWaaNvs3VIf8sfNaeDXeXfxCrkT5GZZI4eyZwifK2dsQY/RZzC65sDcWItzC3Z+VGKda2z4sXXG9tJyXwsjy/MJ5ZviJGfQAboY08tVrkucOnQeF7FYs3MnJHTEahox4IrO2O4Q0UOIxCoOkR1be0J2tokGonwGxXpX74p6fj9GOva/f5atxux+MUbKdkjXvme1xDSDaNm9zbxdpt42PgvP4OKevqn2auReOnSrcNqd2HUGJVpFgIHRMPi6xLre5Yr+TMWyUp9VeGNVmzn4LsbDWyzyHTHT0z3Odz03LRfbf6OpS5u5pFY9Zlzj/imZWbMMmC56qLCpMNQW2E4GhjtPJr+0ADjvtyO1r8lRj+8YK+m4+FlvDyT6s2zdl782p+y+IjqO6HB0Z5bnZ4udLtr2uei3YcviV3rTNkp0TrbfOGWIS4nhlO+Ylz7ObqPNwY5zWknqbAb9ea8flViuWYhuwzM0jbD8eP5dxmQc+1rOzHmA8Rj8Gherj8mCPyY7+bJ3bpxFgdNhdW1g3EJO3gyznf3QV5XHnWWu/ltyR5JY/wAF6iOnxMGR7WXheGEmwLyW7AnrpDl6XNiZxdvlk48+d18bsbZidXFFG8PFOxwcWm41yEXbcdQGN+ajwcc1pMz7u8i0TOoWXLWXXfm1MxzO/PHJO0eNgHRfMRtPuFRlyx95ifjt/VbSn7LuyTDMYfhsVRGzlUxCNx/q6g4+twC30cV6NscWmJn2Za3msTENx4T4KMvYaZ5BZ847V1+YY0HQD927vvleVy8niZOmPbs2Ya9NNs24W4UMzVs4mF2vp5i4+BlLW3Hn3yR6Lbyr+HSNfMKMNeq07VfEaeXA5Z6Z5LSHaJB0docHNPobNcPIrRWa3iLwqtE1mYaxlHE/zTy6ajYSSOlMYPV7nGNnqLMDvQLzs1PF5PT+TVSejFtmmWMefgb5ZGwNndLG6MufqNg/6ZFv2j/vmt2XFF4iN60zUv090pwhq/hMVgHSQPYfdhI/FoUOZXeKUsE+d9HrxHoCAg5sSoI8TifFMwPjkFnNPUfyPW/RSraazuHJiJjUsnxTgnqeTT1mlh5NkZqI++0jV8h7r0K/aHbzVZp40b7S7st8G4qKQSVU/wAQGkERNbpYbfXJJLh5bed1DJz5tGqxp2vHiJ3K6ZwypDmuERzXaWm7JG/SYeW3Qg9R/MArNhzWxW3C6+OLxqWYO4JTh21ZEW/W0ODv3bn/ABLd/qFdfhZ/u0/PZo2SMkwZRYdBMkrwNcrhYm3Rrf2G+W/mSsWfkWyz39F+PHFI7OHP3DyLNhErZOwnaLa9OprmjkHtuOW9iD81Pj8qcXb1hHJhi/dT8P4Jv1jt6xui+4jYdR8gXGzfWxWm32hGu1VUcb5lds15IGL0MVFTSNpo43tO7S+4aHbfSBuS65JO6y4uR0ZJvbvK6+KJr0wicO4by4dh1RRsrGh1TIC+Xsz+rAaDHp19bHe/JxVluXW2SLzX0+rlcWq9MSmeH2S25PikaZBNJK8EvDdHdaLNaBc8ruPP9pVcjkeLMe0O48cUhCZ54YuzRVmobVNhBY1paYy/dtxe4eOlunRW4OXGKnTMbRyYeqdo/GuEk2LyNe6vYC2KKP8AUk/qo2sv+s6lpPup05taRqK/Pv8A2Rtx9z3lwHghJ/3Bn9if/Yp/6hH/AB/n/Zz7t9U5mvhe/HfhwyrbEynpmQhpjLr6L3dfWOe23kqsXMim9x6zv1Ttg3rv6L1V4RHWUppni8bouzPpawI8CLA+yyReYt1QtmsTGmdYHwnlwZ0j2V7db4Xxtd2RGgyWBf8ArNyG6h03IPRbcnNreIia+/z/AGU1wdPpKe4ecPxlB0r3zCeSQBocGaNLRuQAXHmbfuhU8jk+LqIjSWPFFO71cQuHpzfNHK2obAWRlhBYX33JHJwta5XePyvCiYmNmTDF52s2U8JdgVHFTvkEpiaW6w3SCLkju3NrAgc+ioy3i95tEeqylemNIbiLk1+cWQsbUNhETnON2F+ouAA5OFrb/NW8bPGKZmY2hkx9buyJln81KXsDIJTrc8vDdIOq1trnkABzUM+Xxb9WksdOiNLEqU2e554YR5jlM8Mvw8zvp3bqY+21yAQWu5bi97cuq2YOZOOOmY3CjJgi07VrC+Cb9Y+Iq2hgO4iadR8g52zfWxV9vtCNeWFccb5loGP5RbW4aaCmc2mYdAB067Br2vNxcElxG5v1Kx488xk8S3dfbHE16YR/D3IX5o9vrmbP2wa36GkBrdVwQXG99X4KfI5Pi61GtI48XRtA5g4Mx1Ty+kqOwDjfsnt1tF/qOBBaPI3V2PnzEatG0LceJncOTCuCYY8GorNTBzZGzST98k6R7fJSv9odvLDkcaN95axSUjKGNscTQxjGhrWjkABYBedMzM7lp1qOzNsvcKH4VWxVMla2Xs5C8tERaXHe3e1m25B5dFuyc2LUmkV/morg1bbUCNQsdwVgaGTZj4MtqZHPo52xNcb9k9pLW36McDcN8iDbxXo4+fMRq8bZr8fc7iXnlng2ykkD6ycTBpBETGlrCR9dxN3N8gB/Jcy8+ZjVI0U48RO5ao+MObptsRa3S3Ky8/bSyGm4JlkrS+ta6MPBcwREEsBuW6u02JG17L0p+0O3avf8/wCzLHGjfq1HGsPOIUssDHCIyROjDrXDdTS2+kEcgVgpbptFpaZjcaVfh1kI5OfM51QJjK1jRZmjSGlxPNxve4+Sv5PJ8aIiI1pXjxdDnz9w2Gap2zxziB+jS+7NevT9E7OFiBcfLwUuPy/Cr0zG3MmGLzt6cxcOJcXpaSmZWNjjpY7EGMu1yWsXnvi3Ww/rHddx8qtL2tNe8/Uti6oiNrnlzBmYDTRU7NxG217W1OO7nHzLiT7rLkyTe02lZWvTGmf4dwnfh9cypZWtAZP2gZ2R+jqvo1a/qm17LZbmxbH0TX2+VMYNW3tqawN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" name="Obrázok 19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39359">
            <a:off x="2776304" y="3020993"/>
            <a:ext cx="2902866" cy="1200831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41992" name="AutoShape 8" descr="data:image/jpeg;base64,/9j/4AAQSkZJRgABAQAAAQABAAD/2wCEAAkGBxQSEhUUEhQUFRUXFBcUFxUYFxQXFxUVFxgWFxUVFBQYHSghGBwlHBQUITEhJSkrLi4uFx8zODMsNygtLisBCgoKDg0OGhAQGiwkHiQsLCwsLSwsLCwsLSwsLCwsLCwsLSwsLSwsLCwsLCwsLCwsLCwsLCwsLCwsLDUsLCwsLP/AABEIAOEA4QMBIgACEQEDEQH/xAAcAAABBQEBAQAAAAAAAAAAAAAAAgMEBQYBBwj/xABHEAACAQIDBAcFBQcDAgQHAAABAgMAEQQSIQUGMUETIlFhcYGRBzKhscEUQlJy0RUjM2KS4fBTgqIWskNj0vEkJWRzg8Li/8QAGgEBAAMBAQEAAAAAAAAAAAAAAAECAwQFBv/EACwRAAICAQMEAQMDBQEAAAAAAAABAhEDEiExBBNBUTIFImFxgZEUU9Hh8EL/2gAMAwEAAhEDEQA/ANWyUro6cK0pVqANBK6Epy1F6ATkpOSu9IOF6UDUkCMtGSlAjtv3DX5VJjwUje7FIfFSo9WtQEQLXQlWkewZjyRfFv0FS4t2j96XyVbfEk/KgM+1RJp7VtI924R72dvFj8hapmH2VAnuxID25QT6nWqtPwSjzkQlhcmwpyDCoeJ7q1O19nA4gnkUU27xcfICkR4SMfcFcsoTb5Nk4pGfOxAfda9MNhcptatSmDQAkDjyqPiYiozDUCoqcd0PtZSRCrfZOyOnDtmKgEKugIJ4m48xUZolIJGp7O/kBWx2XheiiROYGvex1Y+pNdGKetGco6WZXGbHlj1K5l/EuvqvEVBFehVDxmzIpdWUX/ENG9Rx861KmJyV0pV3it3nXWNg47Do3rwPwqqkQqbOpU9jC3p2+VQQMZaAtO2otQDOWjLTpFctQDeWgLTlq5agE2opVqKAdZgOYHnS4omb3UdvBTb14VsocIie6ir4AfOuY6JnRlRzGxGjgA2PgeNSHsjLJsiduCBfzMB8rmnP+mpCLvKijnlBb4m3yrC70y7QgfLiJpSpPVdWyow7stvQ1XbB3imwj5ka4J6yMSVbx7++t1gbVpnly+qRjPTKLRunGz4v4mJaQ9in/wBA+tWewsXg5s7RQsEjF2kkF17bAsxN6oJdnYbaa9LhWEU/F4joCTxNvqKi7545cLAmAgOtg0zczfXKfE6+FqduL2XJD6zNFucq0eK8/j/IrGe0lgSMPBGq3srNe5HIlRarXcjauNxspklkCwp91UUB2PAXsTYc9eyvONlbPfESpFGLsxt4Dmx7gK922Ps1MNCkScFFr8yebHvJq2VRgqS3M+hnn6ieucnpRNooormPaCiiigIG0R10PbmX5EfI1Dd1uQb1O2vogb8LKfU5T/3VBZBe9UkWRHOg0vXHckAW8e+lTJrUuE6fCqokg4HZ4OIFh1VGc+I90euvlWlqFsyPqlvxm/8AtHu/r51Nq8YpcFW7CiiirEBSJolcWZQw7CL0uigKXFbvqdYmKdx6y/HUetU+KwEkfvrcfiXrL+o8xWyooDCLrwroWtXi9kxSakZW/Euh8+R86qcVsWRdUtIPJW9DoaEFXlpJSnDobG6nsIsfQ10LQDWSinspooDa0UUUJI2PwMcyFJVDqeII+I7D315RvZuTJhryQ3kh56XZPEDiO+vYK4RV4ZHHg5ep6SGdb8+z54wuJeJw8bFGBuGBsf8AO6k4mdpGZ3JZmJLE8zXpu924SyXlwoCvqWj4K/5fwn4Vmdyd2GnxJ6ZCEhPXU6Xbkn1rrWSLWo8GfR5ozWL3/BrvZxu70EXTyD95INARqich4nj6Vta4BXa45ScnbPo8OKOKChEKKKKqahRRRQDGPTNG4/lP61Uxvpw5Xq9IqlwrC2UkXUlfCxI+lVkSgkAI4a01lJIT8Rt4Dix9AadEyg6sNKd2Sud2k5DqL48WPyFVXJbwWiiwsOWldoorQoFFFFAFFFFAFFFFAFFFFANYjDJILOoYd4v6dlVGJ2Bzicj+VtR5NxHxq8ooDMfsmf8ACn9f9qK09FTYCiiuMbVAO0VFwW0ElDMhOVTlJKlRccQM1uHClLjoiGYSIQnvkMpCaX6xB007aAkVwLVPHvPAWRT0iiQ5Y5HjdI3J4BZGFjfl28qhPvWRKUMHUGJGGLdIufOQCGEVtVsQb3oDTUVmcBteR8bLC8sSCOTKsIQl5EMYYPnzaak8vu01sOE43PPJNMMuIkRIkkZEQROVAZVPXJy3Oa/GgNWTbU1X7T2vHFh2xGZSgW4brMpuQAeoCSLkcKzQjnw+KxcsGaVOkR5MNe90eNevB2MCr9XgaYwWLE+Cw0ULLZ8UY1zKSMsLvJZkuDwRRbSgNps6UvEjFlcsobMoIVri91BJsPOpFZvdiCXDO+Fku8Y/exShCECsTmh4kLlPAX4HurSUAVktp4+GKeRJGVSSHseNmHH1vWtryr2s7rNiMVFIhteIqe/K3/8AVZ5I6kWi6ZeHb2GUgK6M7EKqgi7MTZQPEkVs8HBkRV7Br3nmfWvIvZvuKUxqzSnMIVLAf+YdE+GY+Qr2OoxQ08iUrCiiuVqVMbvntbEnFYbB4F1SZw00jMuZViUEDOOwtpUvc3eV8Qk6YpUinwr9HPlP7vgSJFJOikAnjWemXH4TH4nEjA/ajMFjidJVAjjW+VXDC41NzaqPGbDmE+Ggxj5W2jiZJ8UEJCkRhejwwbmOsR310KCar/vyZ2zfnekviFTDrHPDmCvJHKrOha+piGuUGwJ7601eY777Dw+BfBS4GNIMR9rjiAjGUyxtfpFcD3hbW5q73a3nOTaEuLkURYfFyRqxsLIqqQt+ZubCqShauJZPfc2dFZ7Z2+WFkWEu/QNOpaKOayM63sGAPbcW7a0Cm/Cs2muS1naKKKgBRRRQBRRRQELbLTCFzh8plC3UMCVYjUqbdouL99UjbVfFfZ/szlOkgncg26rhVVQ411V2+FaiqXZu7yw4madWNpR/D5IzHNIy/mNie8UBntnWQHC4qCaOeeJoulZzLFO+Uk5WzaHibFRTWCiebZARRAJZIkKRp1TJ0di6NfiTkYedavDbCVZBI8k0rLfJ0jAiPNocoAGttLm5tT2A2Jh4WzRQxo2vWCjNrx63GgM3tva0WMwpghDGd8irEVYNC4I60n4Atr37tL1H2tu67zYoDDCQzJGY5yyqIpAmRmzXzi2VT1Qa3dJzi9ri9r2vrbttQGd/Y2KSd5IZYgHhiRmdWZs8YYFwoIGoI58qefdkB3eKeaEyayiMplka2r5WU5GPatqm4rbkKAnNmIk6LIgLOZLAlFUcTY37hURd4s7NFHFIJwAwhltGWQm2dX1DAc7XNAWOE2ckbZlBzFFQsWYkql8t7m19Tr309FhUW+VVFyWNgB1jxPiayh3ixb4RsTHFAtnyKhZ2N1lMTh20C6jQ61Lw+3umkw5Usn7x4ZoWsGSTo2ZQ48V0I0N6AvTi16To9S2XMbA5VGnvNwBPId1SKwjbXaHGyT3laEzHDyjK5ijVcqpKrHQWfMDbke6t2KAKz+96dWN7E2Yg2FzZh2eKitDUHasHSKqdrr/SDdvhcedQ7rYlEfdzDZIQxFmc5zfjb7o9LVa1wC1dqUQFFFFAFZbe7C4TF2gxGdWRleOVdDHIfdyuPdbS9iLWrU1V43YUUlyQVJuSVJFywAJYcDwHpUxdOyGUuwdyYoplxMs82LlUERvK+YRjnlUaX0tesputujNiJ52xYKYNcZLMsJBHTyXsHf8AkAUW7a10excTh7CCQMgFghuLdbMzNr1ifKlJvAQMuIS6MAGYKyWzAAgo2psSbkaaHsrVTluVpGIw+GfH42bEPglxWDdxg47sFaJI2ymVF7Cdbg30qx27trERYmTD7PlihhwGFDSLL1kkY2KxXPWvlHG/OtBu3u1h8NM0mClmCFCfs5cmG7aqwBF1Oh0vwNYrGbmCGfCz4+NZulnnbFMAWjQNdoiT2AAVopRbK00j0nZW8KPgY8ZPaFWiEj5uC3q0wWLSaNJY2DI6h1Yc1YXBrxPfDeAY1WaVJosAkTfZQI2yTygEI0jD3VBtYG3Ct5sneKPBYLARurHNhIibfdARNSO+59KwzKOOGqRPcS5NvRWR3N25LiZJukdcl+ougYXPytWurHHkU42i0JKStBRRRVyx2qLGbyqkiR9DOS8ohDZMqFudixGYAAm4voKvKyW09oD9oLmjmdcPESgSNmDTS6GzcBlRban79ASv27iGacRYZHEEnRsDNZ36oa6LktqGFrmqXae9UjFmglCq2HimgQoCZZHdkMT3N73UDTherLDri1nnkhw4AnWJx0rqvRyBcjZ1W5OgThSsNucoEKuyuiQSQyqVP7wuwfMLHq2YEjxoB3e9y0EUZ6RWlkRT0WYuLAs2XLryqlTHSGNMUVYYrBnosSlrNJARctl7xkkHHgRWowWxMhizTSSdCW6PNluAwy2YgXaw0BOtTPsUQkabKodkCM/ag1APKwuaAxsDMDh8eitLEZsQzhAWYRzHKkyqNWsEXhyJq1LjF4zDywq4SASF5WR0DZwAI0zAZtRc8hYVpIIlRQqAKoGgAsAO4Clk0BmoNiyfZ8XAbKJJZWha/ASdYEgcLNc1K2ju4k0sM5PRzRsrFk4OFv1HH3hqbE6i9WUWZlBz2uL+6KWIW5yH0UfSgI2H2RGsLwtd0cyF833ukJZwbfmNS8PCqKEUWVRYC5NgOGp1pIgPN2/4/pQMP2s58/0oB6mIus7NyHVHzY/IeVd+yr/N/U/61xcEg4A/1N+tAPXrhYdopBwqfhFd+zp+EelAdMq9o9RSTOv4l9RShCv4R6ClBAOAHpQDQxSfiHka59qTt9Lmn67QEc4kdj/0P+lNYpUcWeMsCCNU5EEHw0J9amUUBm5tggRusPSp0hVm116gOUAk3Avb0qIm1MRCwSRCVOW/SEHU+/1kBFtCbGtfUcC8jD+Vfmatq9kUZ2SaLG4VsNNeHpkZNAAAOYQnQkDjSNu7JzYJIMOqTNEkcebq5gqKBcdhIA076uMZsCGTXLY3zXBPGx5XtbW5HPnULZmy8RBKqq4aDM2muYLl/dqbjgD2am4qs4qcXErKNqmQtgbmLC8UzMcyrdkI0zkcj3Vr6KKpjxxgqiTGCiqQUUUVcsFFFN4mIOjKeDKVPmLUB1J1N7MptxsQbeNVP/VOFzAdIbM2USZJOiLcABNlyce+sjsvd5pcKrwBIpEw+Iw7Feq00uYp+8Itwy3ubm5qzx22MPNgGgA/etF0QwuU9KslgAvR2uLGxzcBa9AWO0N6ljzgJ1lxK4brsFTMyhg7PrZbEVA3vOI+ymdhhbRDpD1Xl4NxQkge7rYg6ilYXZ0kb4hZIPtCPh8MWByZZJUVklHX0JsFOtL2Tu43R4pMnQRTpkjw+bOI+qQz2Gi3J90dlAL68uKGEkncqmHE7Mto2mLuygXXgqheXG4qr2pgJkxDRRO8hijGMw+dizIyNlkhLnUo4014dtaOXd4OsJaRlniQIJ4+qxFrMCGuCptfKb1K2bspYS7lnkkewaWQgsQL2UWACqLnQADWgFbBxQlw8UguA6BrHiL8jVhUfAACMBbW14cOJvwqRQBXKw2/+/suy2UnBGWJ2CJKJVUF7XylcpI5+hrU7DxU0sKvPEsMjXPRh+kAH3bvYa2tfTSgLGuVg9nbz7Rk2g2CfD4ZOjRZXcSSNeNjYZOqLnQ8eyt5QBRRWH333hxmGx2Biw0WeGZyJTlLcwLZh7tgS3lQG4ooooAooooAoortAcqOB+9P5B8zUmo7fxB+Q/OgH6KKKAKKKKAKKKKAKKzZ2lM1ruF/Ko//AGvVgcHmHWZm05sbHxAoCThsNFACEyoGZnIvxZjdjqeZrrYuMG/E9oUk+tqZgjUDqqB5fWmmm4n/ADyoB87Q7EPmQPlegYhz+FfU/pUQSXOo8KdjqAQdq4iVSB0jWI4AKPiBf41Wyrm98lvEk/Wr6aEOeHDS/Z4VUY+IRtajTIsuN10C4dVGgDOAP97frVtVTuybw/73+dWtSSebe3pf/l8bfhxUR+Y+tehYFrxIe1FPwFYP28JfZMh/DLEf+YH1ra7De+GhPbEh/wCIoDKvL0e3ZWIJB2ahsoJY5JZOAHE61WYL2rCZ8UkeFlMsbLHDAf4sshzhs68EUZRc8r1cYvTb8H82zpR/TKv/AKqo9wowNu7YFhe8RB5gG5NvG4oBzdTfvGHHjBbTwywPIpeIrwNtcp1N9L691WHtD31nwEkCR4clZZUj6diuQZiLhVBuTa/GwqD7SlC7T2RJz+0Ml+4gafGl+3Jf/g4H/DjIT8TQFx7QN62wUcUcCh8TiXEMCn3QzWGdh2AsPWqjbybT2fB9sGLOL6PrT4d44lQp94wlFDKR3k6VVb3vn3h2Sre6ELDxsx+arXqG1IBJDIh4NG6nzUigMHv5vXiTsoY7ZzRrGyKzMwvKoYheopGW4J1vVdLsram1cNFKuKOEjECNGgv0kz5ATJMy+6CeA10NZnc6cybrY9DwjkcL4Wik+ZavXfZ6+bZmCP8A9LD8EAoCn9kW3psVgiuJbNNBK8DtzbKdCe020v3VuK839kQyz7VTsxzH1H9q9IoDtRpP4q/lb5rUiouKlVXjzEC+ZRc2ubA2HpQEqiiigCiiqzeTaq4TDSzt91dO9mIVB/URRKyG6VlleivA/wDqZ+2T1FFb9iRj34np0T/CpabQbha/d31WK3MU6H5iuZM3aNNyqG6cwPKmcNtEfeNjbyon2rGOHWPYP1q1WRY6FJseA7KMXj44+JuewamqXFbSd9B1R3frUHLV1Eo5FjidrM3u9X5+tQWe5uTc0JGToBepkOynPK3edKkjdlzus94mHZIfiFP1q5rPxLJh4JzGvSOCGC9pyjQelVmzfaHAxyTq8DjQhhp68R5ispSSZ14unyZI6oK6D2w4QybJxQGuVRJ5IwJ+Aqx9nu0VxGzcLIpveFVPcydVgfNas48XBiY2UMkiMpVhcG6kWII86yGxdycVs9nXAYtFwzEsIJojJ0ZPEowYH1qTJxa2ZKxhz7egy69FgJS/d0kgCX8chqo3WIXeLaQ/HDE3plrYbG2B0PSyPI0mIm/iTEBTYCyqijRVXkPW9UeE9mmHTEnFdPizOTdpOlsW4aNYajThQgqvbHMEm2U5NsuOX0OW5p/27uBssknhPCR32bl5Vd7w+z/B46XpcSJnOll6aUItgB1UBsvDlXcb7PsDMkaTRySrGMqh58QQBcnXr9Y6nU60Bj/aVh2X9mbVh664YxmXLr+6bIS2nIDMP91bfeLeeCLZ8mKEiFDETGQw67MLIq9pueFT9k7v4fDRGGGILEb3QlmBuLEdcnS3Kq3DbhbPjkEi4ZAVbMoJcorfiWMtlU+AoDz/AGbsxdn7szpiGWOTERySZWIVi7hVRAp1LWVdK1fss3gw7bKg/fRg4eACYFlvEFvrIPuiw4mthjdnxTW6WNJMuozKGt4XpkwYaBT1YY1Is2iKCOw9tCUm+Dy/2X7yQftLaK5wFxE4eFtcsmrAhT6GvYKyG0N88BB7mV2HKNV/7tBWel31xmMbo8HFk5ZrBiPEnRao5pHZi+n55rU1S9vZHoW09rQ4dc0sioO8i57gOdYz2hbaDYLDYmMEo2IGh0upSUfSnti7iFmEuOkM0nHLclQe88/DhR7XIAuzlygAJPHYDgBZl0/qrXC3rVnP1cMUIOMHb9+P2K3BbySRorROWU6hW6y2+Y8jWh2ZvxE9hMpibt95PUC48xXkm7uN4xnvZfqBV4prsyY4edjzseSb4PZsPiEkUMjKyngVII9RXnXtbxTyGPDR2sP3smvPUIPmfSs/HjXgBkjdkI1uptc8gRwPnUQbb+0uXkY9Ix1uAL2FtLacByrHDBa9vBfNP7KfkqP2PJ2r60Ve6UV3WcVL2aKLHEML+7VtG/McKz0Zv41OwcxXjwr5nBld0z6jqMCatFjiUzrbsIPpypA4aU6h5g05hcMCWzGwGvlzrvjJI8yUWRo4iTYDWpuD2Yz8rDtP6Uj9pIv8GPpCPvMcqeRtr5U021cRf34052CFviSKzn1UEWjhZpsLhViFhx+Jp3Mb1k8PtjEnW6PY6ggofIgmrLA7eViFkUxsdNeBP8rcDUQ6mEiXiaLzCvdn/wBp+H9qibY3fw+JFpYwT+Lgw8GFSMF77flU/FqmmtnuITlB3F0zzTaPs0ZDmwsxB4gNofJ1qrcbXwv+qQOYtIPqa9frhFZvGvB6MPqmSqyRUl+UeQx+0PGx6OsZ/MjKfnU2L2pSfegQ+DEfOvScRgIpPfjRvFVPzFVeI3RwTccPEPABePhUaZeGbLrOil88NfozJD2p9uH/AOf9q63tS7MP/wA/7VoX3CwR/wDCI8Gb9aak3EwCDMyWA4kuQPW9Kyey3e+mf25fz/szcvtRk+7Ag8WP0FQMR7ScWfdESf7Sfma3kO5OBFiIVPPUk/WrDDbv4WP3IIh35Fv62ppn7H9X9Pj8cN/qeTnb+0sTorSm/JFsPUCpOE3Hx2IN5eoO2Rsx9ATXr6oFGgA8ABTOzscsy50DAZivWBU3U2Oh76dv2ykvq7jthxxj+xkdkezaCOxmZpT2e6noNT61scJhEiULGoVRyAAFOJKpJAIJGhAINj2HspytFFLg87N1OXM7ySbOVlvaXhukwDr/ADx28cwtWpqi33W+DktyKH0YVeDqSOaauLPAcOxjcNzU/wBjWyhYEAjg1j6i9ZrbUOWU24Nrp8f876lYDaOSE6jMvVXt14fX0rtzx1QpI4cUtEuRe3MTmbIOC8fH+1N7Kw1+v4hfqah4eJnYAXJJufqa0EMsaDiABoBcXtWGPC4PSy2bOnG0d+xd9Fd/aUX4h8aK6O2cPeZcRxE1Mhi7aRlsbGnlJr5nGvB9tkexNwrW0pcqdJofcGlvxH9KZwovftt89KksBcDUWHI2rTJN/E4GldiSttB/ndakGP8Azsp6M3/zlS2AvbW3wvWVIEUXU8hTEy3uGBseR4X7QasDGeVqYYEE3Btqbg3HmKq0TZZ7oSNmkRmzZVXKTxtdtCedtK01Zbddv3zAf6ZPow/WtTXp9O7xo5snyCsjtWJ22gojWQsqwPnDkRxpnk6QOmbrZlFuB8q11MjDKJDJbrFQhPcCSNPM1sUKrefHSxhBCwUnpGJIzXEcbPltyva16d2xiD0COANZMOdRewaWO/nYnWpe0dmxzqFlXMAcw1I18R3Ejzp+XDqy5WAK6actCCPQgUBSb5YmSOFWjdktJd8uTOUCOSED6NYgEjS4Bru9yLJhLliF6SBrg5er00d791jVvjMFHKuWVFdbg2YAi44Gxp14gRlIBHCxAI9KApd6nCwpdykfSorsrFLJ+cagXy612LpJcApuelMAYNwJcLcHzIHrVyyAixAI7Dw9KUBQFPsNi+EDnNeRXksb3GcsQLHhYEVE3LwxjjZcpUERNY394xJnOvPMDfvrR0UBlt2UYYvFExlFPDqEKSJJNc598kMrX77cq1VcooAqo3uW+Dm/Jf0Iq3qDt0Xw8v5DUrZkS4Z4ltjDZ0uB1lPDnY8dPSqDLrWy3sazqBp1bm2mvjWdmIA6wzNYG/u2HHU/er0oStHkTlT+4aiXq3uQT2aWHeaWsiAcLnzPxrk7A6vqx+7wUDlTmDheVbjKoFxbW58+VaUccsjlLY59pH4T6D9aKT9jbv8A6j+tFKRTUz0KTGRPzseRII+dLWXKt2IAA43+tVCSFffUqO0gilYzDCRCENuduV+21fNuKuz7ZS2ostg7SEzSgCwXLY9o7e6p0hN9fWvPt2NofZsblka6yDITyuSMpPZqK9J+zgnzrnyxakUsRGCRYep+lOI5Hvev96QYri9zpoRyB8KI2K8dR/nKqJAkDxrk0Wbnakso0Km1/MGnBpVluQSdgx2n/wDxPr/ujrSVhtpbfXBI2IYXCIRlvbMWtlUd9xWdT2vSt7uFTXheRr/9tej0sHKFLwcmacYy38nrdFZPBbyzOqlljViASvWNu69NbS3kxCZRGsbMTfLbXKPeIuw14etal4wlLZGxorFLvDPJbKwTmQUFwO+5NEm18SdBLY9oVPqKEyxSirZtaKxTbRn/ANZz5IPktVeM3laOTo5JJcpGslzlUngCw4GtFjbOZ5kek12vPMIHBNp5nB1u0jGw5KNakGQ5gLtwvfM3lzp22R3l6N0TSTIO0eorFWvx+tcdBzA9KrRPdNm+KQcXUeLAU0dpQ/6sf9a/rWQMYtoB6CuGIVOkr3vwa07Xg/1Y/wCoGom0NrwvE6hwSUYAWbU205VmjXM1ToKvM/Rl97Ac6d6/KqOaIMdfwqfMDh8K0u9q9WN+xrHzrNsRcen1+pq1tcFNCkqaGMIY8pL+9roRfTlapmztnWXVmW/IfWm8FHGcwfiNLk8uGlTMDjr6WJtzGt7fWto53wzky9Ir+wR+yB+M+goqR9uH4X9P70Vp3kY/00vRCSY8ydO36Vb7Nn0t4GqMwk3Xn9RVjgDYC/d8K8Vn1CKzeyDUkDs/z4Vbbnb7KbQYlgriwVzwccgTyNQ9qYhcwDcDpfst/wC9ZnbWxL6rz4EcvA1WUFJbg9wCg9ZT/egzAe8Ldmn1FeCYLeXH4Lqq5dL+63WHx4VcRe1rEAa4dCfFx8Kx7MvAtHsFwfd4XvexAv3VE2ttWLDIXlcKB28T3AcSa8pl9o+OnIWKNY8xsGsT/wB1PYPd2fEP0mLdpG42N7DwHKtsPSTmzPJkjEr95N5H2hNYKVhjN0XmxtbO/fx0q43K2b0swY+6mvieQqklwhR3W1rMRw769J3e2Z0UKDQG1z4mvYlGODFpiedhT6jNqfCLxkvWS2rC8k4Dq6gN1TfqFBxvy7ezlVztjGtEgVGGdzlW/wAdeXn203syeSVB0oAN/VR+pris97DB41r8EnByWGot9ByqSHpWW9dMda4o+TzOsy26Q1jMSI42exOUXsOJrObHZ3ldxLmiY5ioAF290A3Hdy7KlY3eDo5hGI8y3AzDmxtcLyNr8OOlW+HhUE5VCi99Ba7cz9K6V9qPP5H4kKjv4mm/tFmNxzCj5mn6ZhjvlPi3r/71nuWHo5Lk24Dh9adUmocRstxzJPxqSrX7u6qteS8UnyOZO+kmO/GgEilK3lVXyaKKGzFR0Q7KcIpIFVvwXSRB2vg+khdQNbXHiNaw863APMaHxH+GvR7XrJbXwAilOnUk1B7G5j61Vp2awaM1PxFxodRUrB4wJcCxueBuLHxpWIgtdTx4jxqPjFzWNgtxYgaaiqcG+zLH7e//AJfrRVDbvrlLY0r0aHGKvSvkNxmOv0FJ6bs/zvqLC54DyqRHCQxBvYi5PfyUVzl+BMcKy3Vh4eHbTuDwTi6kBl5Hn4VNgQDjwp5seOA+VRYoosXsMXtxBvftBv31AwexYUlvL7vLsB762UeIDaH0P96Yx2zQ404c+0eFQ3ZajLz7OQnqe6NR41rtiY4SRg/fXqsO8c/OszNAcO1uMR4HspOysZ0WJOvUcAH42NdPT5NMvwYZ4XEup9i58WJNMlrsP5hw9a0qi3Co2HHOkbTmyRnW1yFzfhvpetsuTWy/TYNKSXkibSgldzorRsMvGxQcz9dOyrLCRBV6vCwA7lHCqbYmGZcw6TOpaw42IHEj1tWlw+HqkVbOnqsvbjRxRUbas7JGzIpY8LDjbmankWrNz4/EGZDGAYnNlvbUA6sdbjnrXXCPo8Ccr3YxsTDXbOlwnJDyk++1z/lzWmQACwpuJLkt28PCllrVM3fJVIRiF6p9PXSuuMqk8dAP0pGJUm3WA1BvXQ5KqON29QL1SqLokCMWtUaMtextpUq2mtN5rHxqPBPk5GxHvU4H9K4y86b8KiPoux3pKXeozN26UZiKE2ShUfHYNZkKNp2EcQeRFJSe9OpN21WiyZnNpbEfL+Ijgw4+YrNTKx04MOI7bV6aJKgbT2TFNqwsfxDQ1m4m0cns8+y/yGitZ/0uP9U+goqlGncRnNlcH/L9RVm/uL/nIUUVzo3Ymf3agYnivl8qKKBllH/D8xVzFRRVSSi29/Ab8/1rM4X+In5R865RVolZHpcXujyqBtf3f9p+ldordHRh+SH9k/c/IPnV8nCiitcfJx/UPkN4n3T4Gsnsr/wf/tP9KKK68fB5MjTR8B4U23HzoorHJwXiJx3umlrwT/OVFFar4lfI/TUv1ooqhYWOFNLRRVP/AGaeBp+IpcXOiioXLJ9CI/rSsRyooqJfBFlyLSpAooqF8mWCiiio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" name="Obrázok 21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78291">
            <a:off x="6134226" y="2629026"/>
            <a:ext cx="2143125" cy="2143125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1635">
            <a:off x="3767168" y="4272881"/>
            <a:ext cx="2438400" cy="1143000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64676">
            <a:off x="1832184" y="4038185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AutoShape 12" descr="data:image/jpeg;base64,/9j/4AAQSkZJRgABAQAAAQABAAD/2wCEAAkGBxQSERIQEhQWFBQXGBoXFxgUGBwaHRcbHRUWHRobGxcZKCkgJB0lICMhJjInJiouOjAvHiEzOzYvQyg5LisBCgoKDQ0OGhAQGjccHyQ3LCwsNCwvMTc4LCwvNC0sLCwsLjYsMTQsNy8sNC8sLCwvNTcsOCwsLCwwKyw0LCwsLP/AABEIAFYAYAMBIgACEQEDEQH/xAAcAAACAgMBAQAAAAAAAAAAAAAABwMFAQQGAgj/xAA5EAACAQIDBQUGBQIHAAAAAAABAgMAEQQSIQUGEzFBByIyUWEjQlJxgbE1YnORoRSSFRZDcoKywf/EABoBAQACAwEAAAAAAAAAAAAAAAADBAECBQb/xAAoEQACAgIBAgQHAQAAAAAAAAAAAQIDBBESBSEiMVGREyMyM0GB4Qb/2gAMAwEAAhEDEQA/AHhRRRQBRRXJb+74rgECoA07g5VPJR8Tenp1oS00zumoQW2y82ztyDCrnnkVPIE6n5Dma4fH9rkK3EMDyeRZggP3P8UqcfjpJ5Gllcu55lj/AAPIela1Rufoepx+hUxXzXyY04e2DXv4Sw/LLc/sVFdLsbtGwU5CljCx6S6D+4aUh6zWFNk1vQ8WS8Kcf2fUqsCLg3B5Eda9CkFuZvtLgWCMS+HPiQm+X1Xy+VPfCYlZEWRDdWAYH0PKpFLZ5nOwLMSepd0/Jk1FFFZKIUUUUBDi8QsaPI+iqCx+QF6+dcVLPtHFsyqXkkPdUe6vQX6ADrTp7SpimzcRbqAv0LC9V/Zbu6MPhROw9rMAxPknuqPvWslt6O10++OLRO/W5N8UVOw+yeMANi5GdiPBH3VH/Lmf4rQ3qwOx8HMMNNFMrFQ2eMk2BJHn/wCU3KQ/bf8AiCfor92qzjUxsnxZzsnqmW1z5sMbuhHLG0+zcQMUq6tGdJF+g5/tXKYaBpGVI1LsxsqqLkn5VpbN2jJh5Fmhco68iPsfMU/ezmfDYqJsdFEiTubTW91gNbeQPOs5OH8PuvIv4P8Ao7ODjauUvx/Sq3J7N1iyz4yzyaFY/dT/AHeZpjgW5Vm1FVktHPycm3InzsewooorJXCiiigOc7Q8KZNnYpRzCZhb8utXez1AijA5BFA+WUVLLGGUqwuCCCPQ1W7BfIv9K3jhAUX95Pcb9tD6g0JeTdXH0e/ctaQ/bf8AiCfor92p8Uh+2/8AEE/RX7tVvC+77lPI+gXtNPsFxDCfFxe6URvqGYfY0rKdfYfsNooJsW4I4xVUB+Bc2v1J/ir+Y0qnsrUJ8xoVg1msGuKdAKKKKAKKrtv4t4oGeLLnzIqlwWUFnVblQQTa/mK049rSxNJFiAJXUIy/08ZGcOXFsjMbEFTqWtYigL2tPH4HiWZWKSL4XGtr8wR1U9RVON6UeWIR5uGQpkLRN3eISsd3uAveVgbg/StvC7yQyFQBIubLkLoQHVjYOp6rew+q6aihlPT7G0MbIg9rEdPei7wP08X8Uo+1TZOIxmORsNBNIvCUXEbAXuerAUzTvJGZEVScp0dshIUsxWO7XsMxB6HpyvU2O26iSNCA+ZeGWbJmVRI+Vbm41Nj8qlqtdcuSNbIqa0LDdHslkZhJjjkQa8JTdm9GYaAfKnHDEqKEUBVAsANAAOgFVB3liBdSsoZbFQU1lu+QcMde9prbmDy1qri3tc29mSTLkyCMhlXjtHdizc9OX1pbdO1+I1jCMF2OwrBrmsVvOHULhvGzKIzMhySKz5c62IJUG3lzHnRPvUMgaKORzxY08GjBnKlkJIvYg89eWmtRG50tFUz7yRWUqHcsqMqot2OfNlW3xd1iQeVjVlgcWssayJex8wQRY2IIOoIOlqAg2xhONEYg+RiVZTYNYqwYd089RVbLu+z3d580xZDn4a5cqZ7Jwr2tdmOp5n0Aqs28qrPNiSqTJGUz94pNBYA+y0sQedgRfUa8hHgdtSxrLk4eSF2Lq4JeTPiJPAQQBbkNDc6aWogWmD3VWNGj4jMDwtSo/wBKRn6aa3sbAUR7sWQoZ2OWMRQHKoMKhlZT+ZgVXU/CPM30cVvPOAUVFaRCI5LLe0jSMFspZdMqlrFveXXzjl3jxeRnyxIYoXmkV1JL5JWWwyOQuYDqWsfOgLT/ACwiyI6PlUCNWUorZuH4bO2q36+fpzrbxWxQ7yvnI4nBuLDThOWH73rmNt7dmvLFIgsHVoVRdZAk8Wiy5ijE31BC2PnzqaXevEdwxxB/ZrK4VR7zuOHmeRcpXKQWsdegoDeg3Ssc/HYsoyo2RdCJFcFvja4sb879Kki3WIOczs0l82YoOfGMnhHTW1vKvT7TkGFzxCNXOIMQupygHEFLkAi5trz1NVWJ3pxScduEpWMSqCVCrmjRjmvxMxBI8OUWB50Ba4LdVY8oEl1Rk4YyKCqq2YKzDVjoBfyHLrXmPdazyOJu+zIwIjUWKvnBcLbO3S5tpRg9tSjELh5TE3eF3QELlaF3AF2PeBXU9QRoKpdibamaR8VeLLIuELpZrtxAV7hvoBe+oN9eVAXybuhc7RzFZDNxkYgME7pGTL1Wxb+6rfZuDEMaxhi1rksbXZiSWJA01JPKl3Dth4YcI6oGKFRmA5BsKSZJNblU5m2thXX4La0jYj+mOUspdnZQQOHlQxsBc2zFvXwtQFpiNlwyOsrxIzr4WZQSLcrHnXltkwFkcwxlkJKkqLqSbkg9LnX51migMybMhYSAxIRIbyAqO+QAAW8zYDn5ULsuELkESBcnDtlFslyctvh9KxRQGP8ACIMzPwY8zEFjlF2INwSfnrWJdjwMQxhjLKxdSUBIYm5YepOtFFAYwGzFjiWJvaWYuSwGrly+YDpqdPKotpbChlWbuKskqNG0gUZrMLc6KKAlGxcPk4XAiyZs+XILZvit5+tEexcOrK6wRhkACsEF1AFgAelhRRQHuPZkK2yxILcrKNO7l/66fKotn7KWKSSQWu6oigKFCRoGyIAOgJY/X0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" name="Obrázok 27" descr="inde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41181">
            <a:off x="5284248" y="5453327"/>
            <a:ext cx="914400" cy="819150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557">
            <a:off x="6451552" y="5077230"/>
            <a:ext cx="1875792" cy="114269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8108">
            <a:off x="3395015" y="6053426"/>
            <a:ext cx="1534094" cy="4422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838200" y="434340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AKTIVITY PK EKO</a:t>
            </a:r>
            <a:endParaRPr lang="sk-SK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Inovačný piatok</a:t>
            </a:r>
            <a:endParaRPr lang="sk-SK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Božka\Downloads\IMG_20181012_12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2895600" cy="386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Božka\Downloads\IMG_20181012_093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5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Božka\Downloads\IMG_20181012_090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28194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Európsky deň spravodlivosti</a:t>
            </a:r>
            <a:endParaRPr lang="sk-SK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l="3086" t="3153" r="4339" b="6053"/>
          <a:stretch>
            <a:fillRect/>
          </a:stretch>
        </p:blipFill>
        <p:spPr bwMode="auto">
          <a:xfrm>
            <a:off x="381000" y="2286000"/>
            <a:ext cx="4032000" cy="3024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l="5221" t="4167" r="3213" b="6250"/>
          <a:stretch>
            <a:fillRect/>
          </a:stretch>
        </p:blipFill>
        <p:spPr bwMode="auto">
          <a:xfrm>
            <a:off x="4876800" y="2286000"/>
            <a:ext cx="4040372" cy="304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454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Mesiac finančnej gramotnosti</a:t>
            </a:r>
            <a:endParaRPr lang="sk-SK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4" y="1901341"/>
            <a:ext cx="4583845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359" y="4114800"/>
            <a:ext cx="4104001" cy="2456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13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964</TotalTime>
  <Words>224</Words>
  <Application>Microsoft Office PowerPoint</Application>
  <PresentationFormat>Prezentácia na obrazovke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6" baseType="lpstr">
      <vt:lpstr>Arial</vt:lpstr>
      <vt:lpstr>Georgia</vt:lpstr>
      <vt:lpstr>Symbol</vt:lpstr>
      <vt:lpstr>Times New Roman</vt:lpstr>
      <vt:lpstr>Trebuchet MS</vt:lpstr>
      <vt:lpstr>Wingdings</vt:lpstr>
      <vt:lpstr>Wingdings 2</vt:lpstr>
      <vt:lpstr>Urbanistický</vt:lpstr>
      <vt:lpstr>  </vt:lpstr>
      <vt:lpstr>Prezentácia programu PowerPoint</vt:lpstr>
      <vt:lpstr>Prezentácia programu PowerPoint</vt:lpstr>
      <vt:lpstr>Prezentácia programu PowerPoint</vt:lpstr>
      <vt:lpstr>Spolupráca s rôznymi organizáciami </vt:lpstr>
      <vt:lpstr>Prezentácia programu PowerPoint</vt:lpstr>
      <vt:lpstr>Inovačný piatok</vt:lpstr>
      <vt:lpstr>Európsky deň spravodlivosti</vt:lpstr>
      <vt:lpstr>Mesiac finančnej gramotnosti</vt:lpstr>
      <vt:lpstr>Prezentácia programu PowerPoint</vt:lpstr>
      <vt:lpstr>Prezentácia programu PowerPoint</vt:lpstr>
      <vt:lpstr>Workshop „Baťa – inšpirácia pre súčasnosť“</vt:lpstr>
      <vt:lpstr>Prezentácia programu PowerPoint</vt:lpstr>
      <vt:lpstr>Prezentácia programu PowerPoint</vt:lpstr>
      <vt:lpstr>Prezentácia programu PowerPoint</vt:lpstr>
      <vt:lpstr>Pokračovať v štúdiu na VŠ ekonomického alebo technického zamerania.</vt:lpstr>
      <vt:lpstr>MOTIVÁCIA K ÚSPECHU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Lubica</dc:creator>
  <cp:lastModifiedBy>Ing. Lukáš Játy</cp:lastModifiedBy>
  <cp:revision>180</cp:revision>
  <dcterms:created xsi:type="dcterms:W3CDTF">2006-08-16T00:00:00Z</dcterms:created>
  <dcterms:modified xsi:type="dcterms:W3CDTF">2021-11-15T18:36:53Z</dcterms:modified>
</cp:coreProperties>
</file>