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BD03">
                <a:alpha val="96078"/>
              </a:srgbClr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917A-9E84-418C-A7D3-E1A5B239A922}" type="datetimeFigureOut">
              <a:rPr lang="sk-SK" smtClean="0"/>
              <a:pPr/>
              <a:t>19. 1. 2014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C6A9-6EC7-4CCE-B797-94F371E0DC7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r>
              <a:rPr lang="sk-SK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Žilina </a:t>
            </a:r>
            <a:r>
              <a:rPr lang="sk-SK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400800" cy="17526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C:\Documents and Settings\digit\Desktop\%C5%BDilina_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933056"/>
            <a:ext cx="2552700" cy="2752725"/>
          </a:xfrm>
          <a:prstGeom prst="rect">
            <a:avLst/>
          </a:prstGeom>
          <a:noFill/>
        </p:spPr>
      </p:pic>
      <p:pic>
        <p:nvPicPr>
          <p:cNvPr id="1027" name="Picture 3" descr="C:\Documents and Settings\digit\Desktop\%C5%BDilina_Vlaj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4104456" cy="2734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Žilina</a:t>
            </a:r>
            <a:endParaRPr lang="sk-SK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Žilina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Slovakia.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City and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/>
              <a:t>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third largest city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Slovakia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population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85,000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Žilina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 on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Váh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is surrounded by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Malá Fatra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Súľovské vrchy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Javorníky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Kysucká vrchovina                  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digit\Desktop\Slovakia_-_outline_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91318"/>
            <a:ext cx="5132396" cy="2766682"/>
          </a:xfrm>
          <a:prstGeom prst="rect">
            <a:avLst/>
          </a:prstGeom>
          <a:noFill/>
        </p:spPr>
      </p:pic>
      <p:sp>
        <p:nvSpPr>
          <p:cNvPr id="6" name="Vývojový diagram: alebo 5"/>
          <p:cNvSpPr/>
          <p:nvPr/>
        </p:nvSpPr>
        <p:spPr>
          <a:xfrm>
            <a:off x="2123728" y="4581128"/>
            <a:ext cx="360040" cy="252608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sk-SK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Industry</a:t>
            </a:r>
            <a:endParaRPr lang="sk-SK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Žilina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city.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most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Korean car maker 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2009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300,000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cars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sk-SK" dirty="0" smtClean="0"/>
              <a:t>  </a:t>
            </a:r>
            <a:r>
              <a:rPr lang="sk-SK" dirty="0"/>
              <a:t> 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Tento, a 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digit\Desktop\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3744416" cy="2430270"/>
          </a:xfrm>
          <a:prstGeom prst="rect">
            <a:avLst/>
          </a:prstGeom>
          <a:noFill/>
        </p:spPr>
      </p:pic>
      <p:pic>
        <p:nvPicPr>
          <p:cNvPr id="3075" name="Picture 3" descr="C:\Documents and Settings\digit\Desktop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65104"/>
            <a:ext cx="3586708" cy="235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digit\Desktop\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540000" cy="2540000"/>
          </a:xfrm>
          <a:prstGeom prst="rect">
            <a:avLst/>
          </a:prstGeom>
          <a:noFill/>
        </p:spPr>
      </p:pic>
      <p:pic>
        <p:nvPicPr>
          <p:cNvPr id="4098" name="Picture 2" descr="C:\Documents and Settings\digit\Desktop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3563888" cy="393759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44624" y="188640"/>
            <a:ext cx="8229600" cy="1143000"/>
          </a:xfrm>
        </p:spPr>
        <p:txBody>
          <a:bodyPr>
            <a:noAutofit/>
          </a:bodyPr>
          <a:lstStyle/>
          <a:p>
            <a:r>
              <a:rPr lang="sk-SK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Sport</a:t>
            </a:r>
            <a:endParaRPr lang="sk-SK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96552" y="1340768"/>
            <a:ext cx="8229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MŠK Žilina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top Slovak division 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Corgoň liga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one of the most successful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team's colors are the yellow and green from the city's flag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/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 are played at the 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Dubňom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hockey club 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MsHK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Žilina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Extraliga.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Documents and Settings\digit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25144"/>
            <a:ext cx="3763860" cy="189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digit\Desktop\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54432"/>
            <a:ext cx="3679280" cy="1803568"/>
          </a:xfrm>
          <a:prstGeom prst="rect">
            <a:avLst/>
          </a:prstGeom>
          <a:noFill/>
        </p:spPr>
      </p:pic>
      <p:pic>
        <p:nvPicPr>
          <p:cNvPr id="5123" name="Picture 3" descr="C:\Documents and Settings\digit\Desktop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49080"/>
            <a:ext cx="4553085" cy="2564904"/>
          </a:xfrm>
          <a:prstGeom prst="rect">
            <a:avLst/>
          </a:prstGeom>
          <a:noFill/>
        </p:spPr>
      </p:pic>
      <p:pic>
        <p:nvPicPr>
          <p:cNvPr id="5122" name="Picture 2" descr="C:\Documents and Settings\digit\Desktop\u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58"/>
            <a:ext cx="2987824" cy="37140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44624" y="0"/>
            <a:ext cx="8229600" cy="1143000"/>
          </a:xfrm>
        </p:spPr>
        <p:txBody>
          <a:bodyPr>
            <a:noAutofit/>
          </a:bodyPr>
          <a:lstStyle/>
          <a:p>
            <a:r>
              <a:rPr lang="sk-SK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Buildings</a:t>
            </a:r>
            <a:endParaRPr lang="sk-SK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252536" y="1124744"/>
            <a:ext cx="8229600" cy="4525963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Žilina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shopping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Mirage,Europalace,Carrefour,Aupark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Žilina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home to two theaters, the City Theater, and the Puppet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Theater.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city is home to the 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Žilina and 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18 public 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is here at a high level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digit\Desktop\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536" y="4101534"/>
            <a:ext cx="4176464" cy="275646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sk-SK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Transport</a:t>
            </a:r>
            <a:endParaRPr lang="sk-SK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 </a:t>
            </a:r>
            <a:r>
              <a:rPr lang="sk-SK" dirty="0" err="1" smtClean="0"/>
              <a:t>the</a:t>
            </a:r>
            <a:r>
              <a:rPr lang="sk-SK" dirty="0" smtClean="0"/>
              <a:t> Žilina are </a:t>
            </a:r>
            <a:r>
              <a:rPr lang="sk-SK" dirty="0" err="1" smtClean="0"/>
              <a:t>many</a:t>
            </a:r>
            <a:r>
              <a:rPr lang="sk-SK" dirty="0" smtClean="0"/>
              <a:t> </a:t>
            </a:r>
            <a:r>
              <a:rPr lang="sk-SK" dirty="0" err="1" smtClean="0"/>
              <a:t>cars</a:t>
            </a:r>
            <a:r>
              <a:rPr lang="sk-SK" dirty="0" smtClean="0"/>
              <a:t>, </a:t>
            </a:r>
            <a:r>
              <a:rPr lang="sk-SK" dirty="0" err="1" smtClean="0"/>
              <a:t>therefore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air</a:t>
            </a:r>
            <a:r>
              <a:rPr lang="sk-SK" dirty="0" smtClean="0"/>
              <a:t> </a:t>
            </a:r>
            <a:r>
              <a:rPr lang="sk-SK" dirty="0" err="1" smtClean="0"/>
              <a:t>pollution</a:t>
            </a:r>
            <a:r>
              <a:rPr lang="sk-SK" dirty="0" smtClean="0"/>
              <a:t> and </a:t>
            </a:r>
            <a:r>
              <a:rPr lang="sk-SK" dirty="0" err="1" smtClean="0"/>
              <a:t>from</a:t>
            </a:r>
            <a:r>
              <a:rPr lang="sk-SK" dirty="0" smtClean="0"/>
              <a:t> Tento </a:t>
            </a:r>
            <a:r>
              <a:rPr lang="sk-SK" dirty="0" err="1" smtClean="0"/>
              <a:t>factory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are a </a:t>
            </a:r>
            <a:r>
              <a:rPr lang="sk-SK" dirty="0" err="1" smtClean="0"/>
              <a:t>lot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trolley</a:t>
            </a:r>
            <a:r>
              <a:rPr lang="sk-SK" dirty="0" smtClean="0"/>
              <a:t> and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international</a:t>
            </a:r>
            <a:r>
              <a:rPr lang="sk-SK" dirty="0" smtClean="0"/>
              <a:t>  Žilina </a:t>
            </a:r>
            <a:r>
              <a:rPr lang="sk-SK" dirty="0" err="1" smtClean="0"/>
              <a:t>airport</a:t>
            </a:r>
            <a:r>
              <a:rPr lang="sk-SK" dirty="0" smtClean="0"/>
              <a:t>.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one</a:t>
            </a:r>
            <a:r>
              <a:rPr lang="sk-SK" dirty="0" smtClean="0"/>
              <a:t> part </a:t>
            </a:r>
            <a:r>
              <a:rPr lang="sk-SK" dirty="0" err="1" smtClean="0"/>
              <a:t>of</a:t>
            </a:r>
            <a:r>
              <a:rPr lang="sk-SK" dirty="0" smtClean="0"/>
              <a:t> Žilina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forest</a:t>
            </a:r>
            <a:r>
              <a:rPr lang="sk-SK" dirty="0" smtClean="0"/>
              <a:t> park and </a:t>
            </a:r>
            <a:r>
              <a:rPr lang="sk-SK" dirty="0" err="1" smtClean="0"/>
              <a:t>here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cycling,rollerblading,running</a:t>
            </a:r>
            <a:r>
              <a:rPr lang="sk-SK" dirty="0" smtClean="0"/>
              <a:t> </a:t>
            </a:r>
            <a:r>
              <a:rPr lang="sk-SK" dirty="0" err="1" smtClean="0"/>
              <a:t>and</a:t>
            </a:r>
            <a:r>
              <a:rPr lang="sk-SK" dirty="0" smtClean="0"/>
              <a:t> </a:t>
            </a:r>
            <a:r>
              <a:rPr lang="sk-SK" dirty="0" err="1" smtClean="0"/>
              <a:t>relaxing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6146" name="Picture 2" descr="C:\Documents and Settings\digit\Desktop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368976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>
            <a:noAutofit/>
          </a:bodyPr>
          <a:lstStyle/>
          <a:p>
            <a:r>
              <a:rPr lang="sk-SK" sz="9600" dirty="0" err="1" smtClean="0">
                <a:latin typeface="Algerian" pitchFamily="82" charset="0"/>
              </a:rPr>
              <a:t>Thank</a:t>
            </a:r>
            <a:r>
              <a:rPr lang="sk-SK" sz="9600" dirty="0" smtClean="0">
                <a:latin typeface="Algerian" pitchFamily="82" charset="0"/>
              </a:rPr>
              <a:t> </a:t>
            </a:r>
            <a:r>
              <a:rPr lang="sk-SK" sz="9600" dirty="0" err="1" smtClean="0">
                <a:latin typeface="Algerian" pitchFamily="82" charset="0"/>
              </a:rPr>
              <a:t>you</a:t>
            </a:r>
            <a:r>
              <a:rPr lang="sk-SK" sz="9600" dirty="0" smtClean="0">
                <a:latin typeface="Algerian" pitchFamily="82" charset="0"/>
              </a:rPr>
              <a:t> </a:t>
            </a:r>
            <a:r>
              <a:rPr lang="sk-SK" sz="9600" dirty="0" err="1" smtClean="0">
                <a:latin typeface="Algerian" pitchFamily="82" charset="0"/>
              </a:rPr>
              <a:t>for</a:t>
            </a:r>
            <a:r>
              <a:rPr lang="sk-SK" sz="9600" dirty="0" smtClean="0">
                <a:latin typeface="Algerian" pitchFamily="82" charset="0"/>
              </a:rPr>
              <a:t> </a:t>
            </a:r>
            <a:r>
              <a:rPr lang="sk-SK" sz="9600" dirty="0" err="1" smtClean="0">
                <a:latin typeface="Algerian" pitchFamily="82" charset="0"/>
              </a:rPr>
              <a:t>watching</a:t>
            </a:r>
            <a:r>
              <a:rPr lang="sk-SK" sz="9600" dirty="0" smtClean="0">
                <a:latin typeface="Algerian" pitchFamily="82" charset="0"/>
              </a:rPr>
              <a:t> </a:t>
            </a:r>
            <a:r>
              <a:rPr lang="sk-SK" sz="9600" dirty="0" smtClean="0">
                <a:latin typeface="Algerian" pitchFamily="82" charset="0"/>
                <a:sym typeface="Wingdings" pitchFamily="2" charset="2"/>
              </a:rPr>
              <a:t></a:t>
            </a:r>
            <a:endParaRPr lang="sk-SK" sz="9600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52120" y="5373217"/>
            <a:ext cx="3491880" cy="1484784"/>
          </a:xfrm>
        </p:spPr>
        <p:txBody>
          <a:bodyPr/>
          <a:lstStyle/>
          <a:p>
            <a:r>
              <a:rPr lang="sk-SK" dirty="0" err="1" smtClean="0"/>
              <a:t>Smolka</a:t>
            </a:r>
            <a:r>
              <a:rPr lang="sk-SK" dirty="0" smtClean="0"/>
              <a:t> Tomáš I.E </a:t>
            </a:r>
          </a:p>
          <a:p>
            <a:r>
              <a:rPr lang="sk-SK" dirty="0"/>
              <a:t> </a:t>
            </a:r>
            <a:r>
              <a:rPr lang="sk-SK" dirty="0" smtClean="0"/>
              <a:t>       2012/13                                                                         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138</Words>
  <Application>Microsoft Office PowerPoint</Application>
  <PresentationFormat>Prezentácia na obrazovke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Žilina  </vt:lpstr>
      <vt:lpstr>Žilina</vt:lpstr>
      <vt:lpstr>Industry</vt:lpstr>
      <vt:lpstr>Sport</vt:lpstr>
      <vt:lpstr>Buildings</vt:lpstr>
      <vt:lpstr>Transport</vt:lpstr>
      <vt:lpstr>Thank you for watching </vt:lpstr>
    </vt:vector>
  </TitlesOfParts>
  <Company>Smolka sro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Smolka</dc:creator>
  <cp:lastModifiedBy>image</cp:lastModifiedBy>
  <cp:revision>18</cp:revision>
  <dcterms:created xsi:type="dcterms:W3CDTF">2002-04-10T13:53:44Z</dcterms:created>
  <dcterms:modified xsi:type="dcterms:W3CDTF">2014-01-19T19:25:58Z</dcterms:modified>
</cp:coreProperties>
</file>