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6F5B-F558-405F-9D11-E0757A559B20}" type="datetimeFigureOut">
              <a:rPr lang="sk-SK" smtClean="0"/>
              <a:t>28. 1. 2018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5946-2C31-4D8D-AAF5-7F27FBC67DD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70528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6F5B-F558-405F-9D11-E0757A559B20}" type="datetimeFigureOut">
              <a:rPr lang="sk-SK" smtClean="0"/>
              <a:t>28. 1. 2018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5946-2C31-4D8D-AAF5-7F27FBC67DD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48985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6F5B-F558-405F-9D11-E0757A559B20}" type="datetimeFigureOut">
              <a:rPr lang="sk-SK" smtClean="0"/>
              <a:t>28. 1. 2018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5946-2C31-4D8D-AAF5-7F27FBC67DDB}" type="slidenum">
              <a:rPr lang="sk-SK" smtClean="0"/>
              <a:t>‹#›</a:t>
            </a:fld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53799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6F5B-F558-405F-9D11-E0757A559B20}" type="datetimeFigureOut">
              <a:rPr lang="sk-SK" smtClean="0"/>
              <a:t>28. 1. 2018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5946-2C31-4D8D-AAF5-7F27FBC67DD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65082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6F5B-F558-405F-9D11-E0757A559B20}" type="datetimeFigureOut">
              <a:rPr lang="sk-SK" smtClean="0"/>
              <a:t>28. 1. 2018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5946-2C31-4D8D-AAF5-7F27FBC67DDB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0690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6F5B-F558-405F-9D11-E0757A559B20}" type="datetimeFigureOut">
              <a:rPr lang="sk-SK" smtClean="0"/>
              <a:t>28. 1. 2018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5946-2C31-4D8D-AAF5-7F27FBC67DD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20254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6F5B-F558-405F-9D11-E0757A559B20}" type="datetimeFigureOut">
              <a:rPr lang="sk-SK" smtClean="0"/>
              <a:t>28. 1. 2018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5946-2C31-4D8D-AAF5-7F27FBC67DD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544153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6F5B-F558-405F-9D11-E0757A559B20}" type="datetimeFigureOut">
              <a:rPr lang="sk-SK" smtClean="0"/>
              <a:t>28. 1. 2018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5946-2C31-4D8D-AAF5-7F27FBC67DD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73701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6F5B-F558-405F-9D11-E0757A559B20}" type="datetimeFigureOut">
              <a:rPr lang="sk-SK" smtClean="0"/>
              <a:t>28. 1. 2018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5946-2C31-4D8D-AAF5-7F27FBC67DD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47589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6F5B-F558-405F-9D11-E0757A559B20}" type="datetimeFigureOut">
              <a:rPr lang="sk-SK" smtClean="0"/>
              <a:t>28. 1. 2018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5946-2C31-4D8D-AAF5-7F27FBC67DD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3554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6F5B-F558-405F-9D11-E0757A559B20}" type="datetimeFigureOut">
              <a:rPr lang="sk-SK" smtClean="0"/>
              <a:t>28. 1. 2018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5946-2C31-4D8D-AAF5-7F27FBC67DD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7920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6F5B-F558-405F-9D11-E0757A559B20}" type="datetimeFigureOut">
              <a:rPr lang="sk-SK" smtClean="0"/>
              <a:t>28. 1. 2018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5946-2C31-4D8D-AAF5-7F27FBC67DD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05396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6F5B-F558-405F-9D11-E0757A559B20}" type="datetimeFigureOut">
              <a:rPr lang="sk-SK" smtClean="0"/>
              <a:t>28. 1. 2018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5946-2C31-4D8D-AAF5-7F27FBC67DD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8013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6F5B-F558-405F-9D11-E0757A559B20}" type="datetimeFigureOut">
              <a:rPr lang="sk-SK" smtClean="0"/>
              <a:t>28. 1. 2018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5946-2C31-4D8D-AAF5-7F27FBC67DD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1358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6F5B-F558-405F-9D11-E0757A559B20}" type="datetimeFigureOut">
              <a:rPr lang="sk-SK" smtClean="0"/>
              <a:t>28. 1. 2018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5946-2C31-4D8D-AAF5-7F27FBC67DD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1380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6F5B-F558-405F-9D11-E0757A559B20}" type="datetimeFigureOut">
              <a:rPr lang="sk-SK" smtClean="0"/>
              <a:t>28. 1. 2018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5946-2C31-4D8D-AAF5-7F27FBC67DD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95448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06F5B-F558-405F-9D11-E0757A559B20}" type="datetimeFigureOut">
              <a:rPr lang="sk-SK" smtClean="0"/>
              <a:t>28. 1. 2018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8AD5946-2C31-4D8D-AAF5-7F27FBC67DD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42437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83613" y="3410868"/>
            <a:ext cx="7766936" cy="1646302"/>
          </a:xfrm>
        </p:spPr>
        <p:txBody>
          <a:bodyPr/>
          <a:lstStyle/>
          <a:p>
            <a:r>
              <a:rPr lang="sk-SK" dirty="0" err="1" smtClean="0"/>
              <a:t>Deforestation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22402" y="5039556"/>
            <a:ext cx="3605646" cy="730971"/>
          </a:xfrm>
        </p:spPr>
        <p:txBody>
          <a:bodyPr>
            <a:noAutofit/>
          </a:bodyPr>
          <a:lstStyle/>
          <a:p>
            <a:r>
              <a:rPr lang="sk-SK" sz="2400" dirty="0" err="1" smtClean="0">
                <a:solidFill>
                  <a:schemeClr val="tx1"/>
                </a:solidFill>
              </a:rPr>
              <a:t>Enviromental</a:t>
            </a:r>
            <a:r>
              <a:rPr lang="sk-SK" sz="2400" dirty="0" smtClean="0">
                <a:solidFill>
                  <a:schemeClr val="tx1"/>
                </a:solidFill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</a:rPr>
              <a:t>Problem</a:t>
            </a:r>
            <a:endParaRPr lang="sk-SK" sz="2400" dirty="0">
              <a:solidFill>
                <a:schemeClr val="tx1"/>
              </a:solidFill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-504725" y="5621482"/>
            <a:ext cx="3528480" cy="727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1400" dirty="0" smtClean="0"/>
              <a:t>Marcel </a:t>
            </a:r>
            <a:r>
              <a:rPr lang="sk-SK" sz="1400" dirty="0" err="1" smtClean="0"/>
              <a:t>Jakubjak</a:t>
            </a:r>
            <a:endParaRPr lang="sk-SK" sz="1400" dirty="0" smtClean="0"/>
          </a:p>
          <a:p>
            <a:r>
              <a:rPr lang="sk-SK" sz="1400" dirty="0" smtClean="0"/>
              <a:t>II.D</a:t>
            </a:r>
          </a:p>
          <a:p>
            <a:r>
              <a:rPr lang="sk-SK" sz="1400" dirty="0" smtClean="0"/>
              <a:t>S.P.S.Š Žilina</a:t>
            </a:r>
            <a:endParaRPr lang="sk-SK" sz="1400" dirty="0"/>
          </a:p>
        </p:txBody>
      </p:sp>
      <p:pic>
        <p:nvPicPr>
          <p:cNvPr id="2050" name="Picture 2" descr="Výsledok vyhľadávania obrázkov pre dopyt for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69149">
            <a:off x="710413" y="922963"/>
            <a:ext cx="5715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Výsledok vyhľadávania obrázkov pre dopyt deforestat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54618">
            <a:off x="5816533" y="1459099"/>
            <a:ext cx="5309725" cy="270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130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205345"/>
            <a:ext cx="7360227" cy="4644737"/>
          </a:xfrm>
        </p:spPr>
        <p:txBody>
          <a:bodyPr/>
          <a:lstStyle/>
          <a:p>
            <a:pPr marL="0" indent="0">
              <a:buNone/>
            </a:pPr>
            <a:r>
              <a:rPr lang="sk-SK" sz="2000" dirty="0" err="1">
                <a:solidFill>
                  <a:schemeClr val="tx1"/>
                </a:solidFill>
              </a:rPr>
              <a:t>Environmental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problem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is</a:t>
            </a:r>
            <a:r>
              <a:rPr lang="sk-SK" sz="2000" dirty="0">
                <a:solidFill>
                  <a:schemeClr val="tx1"/>
                </a:solidFill>
              </a:rPr>
              <a:t> in </a:t>
            </a:r>
            <a:r>
              <a:rPr lang="sk-SK" sz="2000" dirty="0" err="1">
                <a:solidFill>
                  <a:schemeClr val="tx1"/>
                </a:solidFill>
              </a:rPr>
              <a:t>the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human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comfort</a:t>
            </a:r>
            <a:r>
              <a:rPr lang="sk-SK" sz="2000" dirty="0">
                <a:solidFill>
                  <a:schemeClr val="tx1"/>
                </a:solidFill>
              </a:rPr>
              <a:t>. </a:t>
            </a:r>
            <a:r>
              <a:rPr lang="sk-SK" sz="2000" dirty="0" err="1">
                <a:solidFill>
                  <a:schemeClr val="tx1"/>
                </a:solidFill>
              </a:rPr>
              <a:t>People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deforested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forests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only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for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their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own</a:t>
            </a:r>
            <a:r>
              <a:rPr lang="sk-SK" sz="2000" dirty="0">
                <a:solidFill>
                  <a:schemeClr val="tx1"/>
                </a:solidFill>
              </a:rPr>
              <a:t> benefit. </a:t>
            </a:r>
            <a:r>
              <a:rPr lang="sk-SK" sz="2000" dirty="0" err="1">
                <a:solidFill>
                  <a:schemeClr val="tx1"/>
                </a:solidFill>
              </a:rPr>
              <a:t>Daily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cutting</a:t>
            </a:r>
            <a:r>
              <a:rPr lang="sk-SK" sz="2000" dirty="0">
                <a:solidFill>
                  <a:schemeClr val="tx1"/>
                </a:solidFill>
              </a:rPr>
              <a:t> of </a:t>
            </a:r>
            <a:r>
              <a:rPr lang="sk-SK" sz="2000" dirty="0" err="1">
                <a:solidFill>
                  <a:schemeClr val="tx1"/>
                </a:solidFill>
              </a:rPr>
              <a:t>about</a:t>
            </a:r>
            <a:r>
              <a:rPr lang="sk-SK" sz="2000" dirty="0">
                <a:solidFill>
                  <a:schemeClr val="tx1"/>
                </a:solidFill>
              </a:rPr>
              <a:t> 100,000 </a:t>
            </a:r>
            <a:r>
              <a:rPr lang="sk-SK" sz="2000" dirty="0" err="1">
                <a:solidFill>
                  <a:schemeClr val="tx1"/>
                </a:solidFill>
              </a:rPr>
              <a:t>square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kilometeter</a:t>
            </a:r>
            <a:r>
              <a:rPr lang="sk-SK" sz="2000" dirty="0">
                <a:solidFill>
                  <a:schemeClr val="tx1"/>
                </a:solidFill>
              </a:rPr>
              <a:t> of </a:t>
            </a:r>
            <a:r>
              <a:rPr lang="sk-SK" sz="2000" dirty="0" err="1">
                <a:solidFill>
                  <a:schemeClr val="tx1"/>
                </a:solidFill>
              </a:rPr>
              <a:t>forest</a:t>
            </a:r>
            <a:r>
              <a:rPr lang="sk-SK" sz="2000" dirty="0">
                <a:solidFill>
                  <a:schemeClr val="tx1"/>
                </a:solidFill>
              </a:rPr>
              <a:t>. Of </a:t>
            </a:r>
            <a:r>
              <a:rPr lang="sk-SK" sz="2000" dirty="0" err="1">
                <a:solidFill>
                  <a:schemeClr val="tx1"/>
                </a:solidFill>
              </a:rPr>
              <a:t>these</a:t>
            </a:r>
            <a:r>
              <a:rPr lang="sk-SK" sz="2000" dirty="0">
                <a:solidFill>
                  <a:schemeClr val="tx1"/>
                </a:solidFill>
              </a:rPr>
              <a:t>, 32% </a:t>
            </a:r>
            <a:r>
              <a:rPr lang="sk-SK" sz="2000" dirty="0" err="1">
                <a:solidFill>
                  <a:schemeClr val="tx1"/>
                </a:solidFill>
              </a:rPr>
              <a:t>used</a:t>
            </a:r>
            <a:r>
              <a:rPr lang="sk-SK" sz="2000" dirty="0">
                <a:solidFill>
                  <a:schemeClr val="tx1"/>
                </a:solidFill>
              </a:rPr>
              <a:t> in </a:t>
            </a:r>
            <a:r>
              <a:rPr lang="sk-SK" sz="2000" dirty="0" err="1">
                <a:solidFill>
                  <a:schemeClr val="tx1"/>
                </a:solidFill>
              </a:rPr>
              <a:t>the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economy</a:t>
            </a:r>
            <a:r>
              <a:rPr lang="sk-SK" sz="2000" dirty="0">
                <a:solidFill>
                  <a:schemeClr val="tx1"/>
                </a:solidFill>
              </a:rPr>
              <a:t>, 8% </a:t>
            </a:r>
            <a:r>
              <a:rPr lang="sk-SK" sz="2000" dirty="0" err="1">
                <a:solidFill>
                  <a:schemeClr val="tx1"/>
                </a:solidFill>
              </a:rPr>
              <a:t>used</a:t>
            </a:r>
            <a:r>
              <a:rPr lang="sk-SK" sz="2000" dirty="0">
                <a:solidFill>
                  <a:schemeClr val="tx1"/>
                </a:solidFill>
              </a:rPr>
              <a:t> as </a:t>
            </a:r>
            <a:r>
              <a:rPr lang="sk-SK" sz="2000" dirty="0" err="1">
                <a:solidFill>
                  <a:schemeClr val="tx1"/>
                </a:solidFill>
              </a:rPr>
              <a:t>fuel</a:t>
            </a:r>
            <a:r>
              <a:rPr lang="sk-SK" sz="2000" dirty="0">
                <a:solidFill>
                  <a:schemeClr val="tx1"/>
                </a:solidFill>
              </a:rPr>
              <a:t> and </a:t>
            </a:r>
            <a:r>
              <a:rPr lang="sk-SK" sz="2000" dirty="0" err="1">
                <a:solidFill>
                  <a:schemeClr val="tx1"/>
                </a:solidFill>
              </a:rPr>
              <a:t>the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remaining</a:t>
            </a:r>
            <a:r>
              <a:rPr lang="sk-SK" sz="2000" dirty="0">
                <a:solidFill>
                  <a:schemeClr val="tx1"/>
                </a:solidFill>
              </a:rPr>
              <a:t> 60% as a </a:t>
            </a:r>
            <a:r>
              <a:rPr lang="sk-SK" sz="2000" dirty="0" err="1">
                <a:solidFill>
                  <a:schemeClr val="tx1"/>
                </a:solidFill>
              </a:rPr>
              <a:t>building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material</a:t>
            </a:r>
            <a:r>
              <a:rPr lang="sk-SK" sz="2000" dirty="0">
                <a:solidFill>
                  <a:schemeClr val="tx1"/>
                </a:solidFill>
              </a:rPr>
              <a:t>. </a:t>
            </a:r>
            <a:r>
              <a:rPr lang="sk-SK" sz="2000" dirty="0" err="1">
                <a:solidFill>
                  <a:schemeClr val="tx1"/>
                </a:solidFill>
              </a:rPr>
              <a:t>People</a:t>
            </a:r>
            <a:r>
              <a:rPr lang="sk-SK" sz="2000" dirty="0">
                <a:solidFill>
                  <a:schemeClr val="tx1"/>
                </a:solidFill>
              </a:rPr>
              <a:t> do </a:t>
            </a:r>
            <a:r>
              <a:rPr lang="sk-SK" sz="2000" dirty="0" err="1">
                <a:solidFill>
                  <a:schemeClr val="tx1"/>
                </a:solidFill>
              </a:rPr>
              <a:t>not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realize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the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consequences</a:t>
            </a:r>
            <a:r>
              <a:rPr lang="sk-SK" sz="2000" dirty="0">
                <a:solidFill>
                  <a:schemeClr val="tx1"/>
                </a:solidFill>
              </a:rPr>
              <a:t> of </a:t>
            </a:r>
            <a:r>
              <a:rPr lang="sk-SK" sz="2000" dirty="0" err="1">
                <a:solidFill>
                  <a:schemeClr val="tx1"/>
                </a:solidFill>
              </a:rPr>
              <a:t>deforestation</a:t>
            </a:r>
            <a:r>
              <a:rPr lang="sk-SK" sz="2000" dirty="0">
                <a:solidFill>
                  <a:schemeClr val="tx1"/>
                </a:solidFill>
              </a:rPr>
              <a:t>. </a:t>
            </a:r>
            <a:r>
              <a:rPr lang="sk-SK" sz="2000" dirty="0" err="1">
                <a:solidFill>
                  <a:schemeClr val="tx1"/>
                </a:solidFill>
              </a:rPr>
              <a:t>Deforestation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causes</a:t>
            </a:r>
            <a:r>
              <a:rPr lang="sk-SK" sz="2000" dirty="0">
                <a:solidFill>
                  <a:schemeClr val="tx1"/>
                </a:solidFill>
              </a:rPr>
              <a:t>: </a:t>
            </a:r>
            <a:r>
              <a:rPr lang="sk-SK" sz="2000" dirty="0" err="1">
                <a:solidFill>
                  <a:schemeClr val="tx1"/>
                </a:solidFill>
              </a:rPr>
              <a:t>landslides</a:t>
            </a:r>
            <a:r>
              <a:rPr lang="sk-SK" sz="2000" dirty="0">
                <a:solidFill>
                  <a:schemeClr val="tx1"/>
                </a:solidFill>
              </a:rPr>
              <a:t>, </a:t>
            </a:r>
            <a:r>
              <a:rPr lang="sk-SK" sz="2000" dirty="0" err="1">
                <a:solidFill>
                  <a:schemeClr val="tx1"/>
                </a:solidFill>
              </a:rPr>
              <a:t>smaller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produce</a:t>
            </a:r>
            <a:r>
              <a:rPr lang="sk-SK" sz="2000" dirty="0">
                <a:solidFill>
                  <a:schemeClr val="tx1"/>
                </a:solidFill>
              </a:rPr>
              <a:t> of </a:t>
            </a:r>
            <a:r>
              <a:rPr lang="sk-SK" sz="2000" dirty="0" err="1">
                <a:solidFill>
                  <a:schemeClr val="tx1"/>
                </a:solidFill>
              </a:rPr>
              <a:t>oxygation</a:t>
            </a:r>
            <a:r>
              <a:rPr lang="sk-SK" sz="2000" dirty="0">
                <a:solidFill>
                  <a:schemeClr val="tx1"/>
                </a:solidFill>
              </a:rPr>
              <a:t> and </a:t>
            </a:r>
            <a:r>
              <a:rPr lang="sk-SK" sz="2000" dirty="0" err="1">
                <a:solidFill>
                  <a:schemeClr val="tx1"/>
                </a:solidFill>
              </a:rPr>
              <a:t>animals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must</a:t>
            </a:r>
            <a:r>
              <a:rPr lang="sk-SK" sz="2000" dirty="0">
                <a:solidFill>
                  <a:schemeClr val="tx1"/>
                </a:solidFill>
              </a:rPr>
              <a:t> go </a:t>
            </a:r>
            <a:r>
              <a:rPr lang="sk-SK" sz="2000" dirty="0" err="1">
                <a:solidFill>
                  <a:schemeClr val="tx1"/>
                </a:solidFill>
              </a:rPr>
              <a:t>closer</a:t>
            </a:r>
            <a:r>
              <a:rPr lang="sk-SK" sz="2000" dirty="0">
                <a:solidFill>
                  <a:schemeClr val="tx1"/>
                </a:solidFill>
              </a:rPr>
              <a:t> to </a:t>
            </a:r>
            <a:r>
              <a:rPr lang="sk-SK" sz="2000" dirty="0" err="1">
                <a:solidFill>
                  <a:schemeClr val="tx1"/>
                </a:solidFill>
              </a:rPr>
              <a:t>human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settlement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looking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for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food</a:t>
            </a:r>
            <a:r>
              <a:rPr lang="sk-SK" sz="2000" dirty="0">
                <a:solidFill>
                  <a:schemeClr val="tx1"/>
                </a:solidFill>
              </a:rPr>
              <a:t>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6170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Výsledok vyhľadávania obrázkov pre dopyt deforest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90" y="453303"/>
            <a:ext cx="9393671" cy="587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330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319645"/>
            <a:ext cx="7630391" cy="4857318"/>
          </a:xfrm>
        </p:spPr>
        <p:txBody>
          <a:bodyPr/>
          <a:lstStyle/>
          <a:p>
            <a:pPr marL="0" indent="0">
              <a:buNone/>
            </a:pPr>
            <a:r>
              <a:rPr lang="sk-SK" sz="2000" dirty="0" err="1">
                <a:solidFill>
                  <a:schemeClr val="tx1"/>
                </a:solidFill>
              </a:rPr>
              <a:t>The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reason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for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deforestation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is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production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wood</a:t>
            </a:r>
            <a:r>
              <a:rPr lang="sk-SK" sz="2000" dirty="0">
                <a:solidFill>
                  <a:schemeClr val="tx1"/>
                </a:solidFill>
              </a:rPr>
              <a:t>, </a:t>
            </a:r>
            <a:r>
              <a:rPr lang="sk-SK" sz="2000" dirty="0" err="1">
                <a:solidFill>
                  <a:schemeClr val="tx1"/>
                </a:solidFill>
              </a:rPr>
              <a:t>arable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land</a:t>
            </a:r>
            <a:r>
              <a:rPr lang="sk-SK" sz="2000" dirty="0">
                <a:solidFill>
                  <a:schemeClr val="tx1"/>
                </a:solidFill>
              </a:rPr>
              <a:t>, </a:t>
            </a:r>
            <a:r>
              <a:rPr lang="sk-SK" sz="2000" dirty="0" err="1">
                <a:solidFill>
                  <a:schemeClr val="tx1"/>
                </a:solidFill>
              </a:rPr>
              <a:t>construction</a:t>
            </a:r>
            <a:r>
              <a:rPr lang="sk-SK" sz="2000" dirty="0">
                <a:solidFill>
                  <a:schemeClr val="tx1"/>
                </a:solidFill>
              </a:rPr>
              <a:t> of </a:t>
            </a:r>
            <a:r>
              <a:rPr lang="sk-SK" sz="2000" dirty="0" err="1">
                <a:solidFill>
                  <a:schemeClr val="tx1"/>
                </a:solidFill>
              </a:rPr>
              <a:t>highways</a:t>
            </a:r>
            <a:r>
              <a:rPr lang="sk-SK" sz="2000" dirty="0">
                <a:solidFill>
                  <a:schemeClr val="tx1"/>
                </a:solidFill>
              </a:rPr>
              <a:t> and </a:t>
            </a:r>
            <a:r>
              <a:rPr lang="sk-SK" sz="2000" dirty="0" err="1">
                <a:solidFill>
                  <a:schemeClr val="tx1"/>
                </a:solidFill>
              </a:rPr>
              <a:t>towns</a:t>
            </a:r>
            <a:r>
              <a:rPr lang="sk-SK" sz="2000" dirty="0">
                <a:solidFill>
                  <a:schemeClr val="tx1"/>
                </a:solidFill>
              </a:rPr>
              <a:t>. Most of </a:t>
            </a:r>
            <a:r>
              <a:rPr lang="sk-SK" sz="2000" dirty="0" err="1">
                <a:solidFill>
                  <a:schemeClr val="tx1"/>
                </a:solidFill>
              </a:rPr>
              <a:t>deforestation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occurs</a:t>
            </a:r>
            <a:r>
              <a:rPr lang="sk-SK" sz="2000" dirty="0">
                <a:solidFill>
                  <a:schemeClr val="tx1"/>
                </a:solidFill>
              </a:rPr>
              <a:t> in </a:t>
            </a:r>
            <a:r>
              <a:rPr lang="sk-SK" sz="2000" dirty="0" err="1">
                <a:solidFill>
                  <a:schemeClr val="tx1"/>
                </a:solidFill>
              </a:rPr>
              <a:t>fires</a:t>
            </a:r>
            <a:r>
              <a:rPr lang="sk-SK" sz="2000" dirty="0">
                <a:solidFill>
                  <a:schemeClr val="tx1"/>
                </a:solidFill>
              </a:rPr>
              <a:t>. </a:t>
            </a:r>
            <a:r>
              <a:rPr lang="sk-SK" sz="2000" dirty="0" err="1">
                <a:solidFill>
                  <a:schemeClr val="tx1"/>
                </a:solidFill>
              </a:rPr>
              <a:t>Fire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destroys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large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tracts</a:t>
            </a:r>
            <a:r>
              <a:rPr lang="sk-SK" sz="2000" dirty="0">
                <a:solidFill>
                  <a:schemeClr val="tx1"/>
                </a:solidFill>
              </a:rPr>
              <a:t> of </a:t>
            </a:r>
            <a:r>
              <a:rPr lang="sk-SK" sz="2000" dirty="0" err="1">
                <a:solidFill>
                  <a:schemeClr val="tx1"/>
                </a:solidFill>
              </a:rPr>
              <a:t>forests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that</a:t>
            </a:r>
            <a:r>
              <a:rPr lang="sk-SK" sz="2000" dirty="0">
                <a:solidFill>
                  <a:schemeClr val="tx1"/>
                </a:solidFill>
              </a:rPr>
              <a:t> are </a:t>
            </a:r>
            <a:r>
              <a:rPr lang="sk-SK" sz="2000" dirty="0" err="1">
                <a:solidFill>
                  <a:schemeClr val="tx1"/>
                </a:solidFill>
              </a:rPr>
              <a:t>important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for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the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environment</a:t>
            </a:r>
            <a:r>
              <a:rPr lang="sk-SK" sz="2000" dirty="0">
                <a:solidFill>
                  <a:schemeClr val="tx1"/>
                </a:solidFill>
              </a:rPr>
              <a:t>. </a:t>
            </a:r>
            <a:r>
              <a:rPr lang="sk-SK" sz="2000" dirty="0" err="1">
                <a:solidFill>
                  <a:schemeClr val="tx1"/>
                </a:solidFill>
              </a:rPr>
              <a:t>The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causes</a:t>
            </a:r>
            <a:r>
              <a:rPr lang="sk-SK" sz="2000" dirty="0">
                <a:solidFill>
                  <a:schemeClr val="tx1"/>
                </a:solidFill>
              </a:rPr>
              <a:t> of </a:t>
            </a:r>
            <a:r>
              <a:rPr lang="sk-SK" sz="2000" dirty="0" err="1">
                <a:solidFill>
                  <a:schemeClr val="tx1"/>
                </a:solidFill>
              </a:rPr>
              <a:t>deforestation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include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the</a:t>
            </a:r>
            <a:r>
              <a:rPr lang="sk-SK" sz="2000" dirty="0">
                <a:solidFill>
                  <a:schemeClr val="tx1"/>
                </a:solidFill>
              </a:rPr>
              <a:t> change of </a:t>
            </a:r>
            <a:r>
              <a:rPr lang="sk-SK" sz="2000" dirty="0" err="1">
                <a:solidFill>
                  <a:schemeClr val="tx1"/>
                </a:solidFill>
              </a:rPr>
              <a:t>the</a:t>
            </a:r>
            <a:r>
              <a:rPr lang="sk-SK" sz="2000" dirty="0">
                <a:solidFill>
                  <a:schemeClr val="tx1"/>
                </a:solidFill>
              </a:rPr>
              <a:t> country and </a:t>
            </a:r>
            <a:r>
              <a:rPr lang="sk-SK" sz="2000" dirty="0" err="1">
                <a:solidFill>
                  <a:schemeClr val="tx1"/>
                </a:solidFill>
              </a:rPr>
              <a:t>the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death</a:t>
            </a:r>
            <a:r>
              <a:rPr lang="sk-SK" sz="2000" dirty="0">
                <a:solidFill>
                  <a:schemeClr val="tx1"/>
                </a:solidFill>
              </a:rPr>
              <a:t> of </a:t>
            </a:r>
            <a:r>
              <a:rPr lang="sk-SK" sz="2000" dirty="0" err="1">
                <a:solidFill>
                  <a:schemeClr val="tx1"/>
                </a:solidFill>
              </a:rPr>
              <a:t>animals</a:t>
            </a:r>
            <a:r>
              <a:rPr lang="sk-SK" sz="2000" dirty="0">
                <a:solidFill>
                  <a:schemeClr val="tx1"/>
                </a:solidFill>
              </a:rPr>
              <a:t>. </a:t>
            </a:r>
            <a:r>
              <a:rPr lang="sk-SK" sz="2000" dirty="0" err="1">
                <a:solidFill>
                  <a:schemeClr val="tx1"/>
                </a:solidFill>
              </a:rPr>
              <a:t>Earth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is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all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we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have</a:t>
            </a:r>
            <a:r>
              <a:rPr lang="sk-SK" sz="2000" dirty="0">
                <a:solidFill>
                  <a:schemeClr val="tx1"/>
                </a:solidFill>
              </a:rPr>
              <a:t>. </a:t>
            </a:r>
            <a:r>
              <a:rPr lang="sk-SK" sz="2000" dirty="0" err="1">
                <a:solidFill>
                  <a:schemeClr val="tx1"/>
                </a:solidFill>
              </a:rPr>
              <a:t>It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needs</a:t>
            </a:r>
            <a:r>
              <a:rPr lang="sk-SK" sz="2000" dirty="0">
                <a:solidFill>
                  <a:schemeClr val="tx1"/>
                </a:solidFill>
              </a:rPr>
              <a:t> to </a:t>
            </a:r>
            <a:r>
              <a:rPr lang="sk-SK" sz="2000" dirty="0" err="1">
                <a:solidFill>
                  <a:schemeClr val="tx1"/>
                </a:solidFill>
              </a:rPr>
              <a:t>be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protected</a:t>
            </a:r>
            <a:r>
              <a:rPr lang="sk-SK" sz="2000" dirty="0">
                <a:solidFill>
                  <a:schemeClr val="tx1"/>
                </a:solidFill>
              </a:rPr>
              <a:t> and </a:t>
            </a:r>
            <a:r>
              <a:rPr lang="sk-SK" sz="2000" dirty="0" err="1">
                <a:solidFill>
                  <a:schemeClr val="tx1"/>
                </a:solidFill>
              </a:rPr>
              <a:t>not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destroyed</a:t>
            </a:r>
            <a:r>
              <a:rPr lang="sk-SK" sz="20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4345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Výsledok vyhľadávania obrázkov pre dopyt fire for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74" y="770202"/>
            <a:ext cx="9258589" cy="5397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5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Source</a:t>
            </a:r>
            <a:r>
              <a:rPr lang="sk-SK" dirty="0" smtClean="0"/>
              <a:t>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sz="1400" dirty="0"/>
              <a:t>https://www.google.sk/search?client=opera&amp;dcr=0&amp;biw=1733&amp;bih=847&amp;tbm=isch&amp;sa=1&amp;ei=rh5uWqrBGc_dwQLWmaf4DA&amp;q=fire+forest&amp;oq=fire+forest&amp;gs_l=psy-ab.3..0i19k1l6j0i30i19k1j0i8i30i19k1l3.131490.133803.0.134043.11.11.0.0.0.0.98.848.11.11.0....0...1c.1.64.psy-ab..0.11.846...</a:t>
            </a:r>
            <a:r>
              <a:rPr lang="sk-SK" sz="1400" dirty="0" smtClean="0"/>
              <a:t>0j0i67k1j0i10k1j0i30k1j0i10i30k1.0.xiwsMtQXx-4#imgrc=iOgQyc2VzM2YeM:</a:t>
            </a:r>
          </a:p>
          <a:p>
            <a:pPr marL="0" indent="0">
              <a:buNone/>
            </a:pPr>
            <a:r>
              <a:rPr lang="sk-SK" sz="1400" dirty="0"/>
              <a:t>https://www.google.sk/search?client=opera&amp;dcr=0&amp;biw=1733&amp;bih=847&amp;tbm=isch&amp;sa=1&amp;ei=VB5uWrbjJI3awQKb46aAAQ&amp;q=deforestation&amp;oq=defores&amp;gs_l=psy-ab.3.0.0l3j0i30k1l7.86829.88067.0.89269.7.6.0.1.1.0.75.417.6.6.0....0...1c.1.64.psy-ab..0.7.420...0i67k1.0.nT3FzqSAmd0#imgrc=8veDNFJIGYg7AM</a:t>
            </a:r>
            <a:r>
              <a:rPr lang="sk-SK" sz="1400" dirty="0" smtClean="0"/>
              <a:t>:</a:t>
            </a:r>
          </a:p>
          <a:p>
            <a:pPr marL="0" indent="0">
              <a:buNone/>
            </a:pPr>
            <a:r>
              <a:rPr lang="sk-SK" sz="1400" dirty="0"/>
              <a:t>https://www.google.sk/search?client=opera&amp;dcr=0&amp;biw=1733&amp;bih=847&amp;tbm=isch&amp;sa=1&amp;ei=VB5uWrbjJI3awQKb46aAAQ&amp;q=deforestation&amp;oq=defores&amp;gs_l=psy-ab.3.0.0l3j0i30k1l7.86829.88067.0.89269.7.6.0.1.1.0.75.417.6.6.0....0...1c.1.64.psy-ab..0.7.420...0i67k1.0.nT3FzqSAmd0#imgrc=yjGO8jD8yXO8TM</a:t>
            </a:r>
            <a:r>
              <a:rPr lang="sk-SK" sz="1400" dirty="0" smtClean="0"/>
              <a:t>:</a:t>
            </a:r>
          </a:p>
          <a:p>
            <a:pPr marL="0" indent="0">
              <a:buNone/>
            </a:pPr>
            <a:r>
              <a:rPr lang="sk-SK" sz="1400" dirty="0"/>
              <a:t>https://www.google.sk/search?client=opera&amp;dcr=0&amp;biw=1733&amp;bih=847&amp;tbm=isch&amp;sa=1&amp;ei=rh5uWqrBGc_dwQLWmaf4DA&amp;q=forest&amp;oq=forest&amp;gs_l=psy-ab.3..0i67k1l2j0l8.44461.45471.0.46022.6.5.0.1.1.0.102.383.4j1.5.0....0...1c.1.64.psy-ab..0.6.386....0.PIS5niRzERY#imgrc=ihce6Wrry3M0ZM</a:t>
            </a:r>
            <a:r>
              <a:rPr lang="sk-SK" sz="1400" dirty="0" smtClean="0"/>
              <a:t>:</a:t>
            </a:r>
          </a:p>
          <a:p>
            <a:pPr marL="0" indent="0">
              <a:buNone/>
            </a:pPr>
            <a:r>
              <a:rPr lang="sk-SK" sz="1400" dirty="0"/>
              <a:t>http://www.oskole.sk/?id_cat=16&amp;clanok=95</a:t>
            </a:r>
          </a:p>
        </p:txBody>
      </p:sp>
    </p:spTree>
    <p:extLst>
      <p:ext uri="{BB962C8B-B14F-4D97-AF65-F5344CB8AC3E}">
        <p14:creationId xmlns:p14="http://schemas.microsoft.com/office/powerpoint/2010/main" val="1822201138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</TotalTime>
  <Words>184</Words>
  <Application>Microsoft Office PowerPoint</Application>
  <PresentationFormat>Širokouhlá</PresentationFormat>
  <Paragraphs>13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Fazeta</vt:lpstr>
      <vt:lpstr>Deforestation</vt:lpstr>
      <vt:lpstr>Prezentácia programu PowerPoint</vt:lpstr>
      <vt:lpstr>Prezentácia programu PowerPoint</vt:lpstr>
      <vt:lpstr>Prezentácia programu PowerPoint</vt:lpstr>
      <vt:lpstr>Prezentácia programu PowerPoint</vt:lpstr>
      <vt:lpstr>Source: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Deforestation</dc:title>
  <dc:creator>Používateľ systému Windows</dc:creator>
  <cp:lastModifiedBy>Používateľ systému Windows</cp:lastModifiedBy>
  <cp:revision>2</cp:revision>
  <dcterms:created xsi:type="dcterms:W3CDTF">2018-01-28T19:00:59Z</dcterms:created>
  <dcterms:modified xsi:type="dcterms:W3CDTF">2018-01-28T19:12:41Z</dcterms:modified>
</cp:coreProperties>
</file>